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sldIdLst>
    <p:sldId id="256" r:id="rId2"/>
    <p:sldId id="267" r:id="rId3"/>
    <p:sldId id="273" r:id="rId4"/>
    <p:sldId id="274" r:id="rId5"/>
    <p:sldId id="276" r:id="rId6"/>
    <p:sldId id="277" r:id="rId7"/>
    <p:sldId id="282" r:id="rId8"/>
    <p:sldId id="278" r:id="rId9"/>
    <p:sldId id="284" r:id="rId10"/>
    <p:sldId id="280" r:id="rId11"/>
    <p:sldId id="281" r:id="rId12"/>
    <p:sldId id="283" r:id="rId13"/>
    <p:sldId id="27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7EC4"/>
    <a:srgbClr val="2A2D50"/>
    <a:srgbClr val="9E9BD1"/>
    <a:srgbClr val="3B46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A0D598-883A-4C08-B357-FEFC2AD5FEC0}" v="4" dt="2023-09-17T01:23:23.2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Christensen" userId="6edcc95e2e4ee98e" providerId="LiveId" clId="{DAC98C8C-B848-47A7-8608-2848D53E4163}"/>
    <pc:docChg chg="undo custSel addSld delSld modSld sldOrd modMainMaster">
      <pc:chgData name="Scott Christensen" userId="6edcc95e2e4ee98e" providerId="LiveId" clId="{DAC98C8C-B848-47A7-8608-2848D53E4163}" dt="2023-09-14T21:23:00.182" v="4677" actId="20577"/>
      <pc:docMkLst>
        <pc:docMk/>
      </pc:docMkLst>
      <pc:sldChg chg="addSp delSp modSp mod setBg delDesignElem">
        <pc:chgData name="Scott Christensen" userId="6edcc95e2e4ee98e" providerId="LiveId" clId="{DAC98C8C-B848-47A7-8608-2848D53E4163}" dt="2023-09-12T17:49:46.039" v="1517" actId="1076"/>
        <pc:sldMkLst>
          <pc:docMk/>
          <pc:sldMk cId="4143963580" sldId="256"/>
        </pc:sldMkLst>
        <pc:spChg chg="mod">
          <ac:chgData name="Scott Christensen" userId="6edcc95e2e4ee98e" providerId="LiveId" clId="{DAC98C8C-B848-47A7-8608-2848D53E4163}" dt="2023-09-12T15:43:48.643" v="876"/>
          <ac:spMkLst>
            <pc:docMk/>
            <pc:sldMk cId="4143963580" sldId="256"/>
            <ac:spMk id="2" creationId="{C1E8A3F1-5083-F708-3C01-C784633AF1FC}"/>
          </ac:spMkLst>
        </pc:spChg>
        <pc:spChg chg="mod">
          <ac:chgData name="Scott Christensen" userId="6edcc95e2e4ee98e" providerId="LiveId" clId="{DAC98C8C-B848-47A7-8608-2848D53E4163}" dt="2023-09-12T17:49:46.039" v="1517" actId="1076"/>
          <ac:spMkLst>
            <pc:docMk/>
            <pc:sldMk cId="4143963580" sldId="256"/>
            <ac:spMk id="3" creationId="{B37CD287-A7D9-2235-EB4C-F3C056BA9988}"/>
          </ac:spMkLst>
        </pc:spChg>
        <pc:spChg chg="add del">
          <ac:chgData name="Scott Christensen" userId="6edcc95e2e4ee98e" providerId="LiveId" clId="{DAC98C8C-B848-47A7-8608-2848D53E4163}" dt="2023-09-12T15:26:34.795" v="129"/>
          <ac:spMkLst>
            <pc:docMk/>
            <pc:sldMk cId="4143963580" sldId="256"/>
            <ac:spMk id="20" creationId="{158B3569-73B2-4D05-8E95-886A6EE17F1F}"/>
          </ac:spMkLst>
        </pc:spChg>
        <pc:cxnChg chg="add del">
          <ac:chgData name="Scott Christensen" userId="6edcc95e2e4ee98e" providerId="LiveId" clId="{DAC98C8C-B848-47A7-8608-2848D53E4163}" dt="2023-09-12T15:26:34.795" v="129"/>
          <ac:cxnSpMkLst>
            <pc:docMk/>
            <pc:sldMk cId="4143963580" sldId="256"/>
            <ac:cxnSpMk id="22" creationId="{56020367-4FD5-4596-8E10-C5F095CD8DBF}"/>
          </ac:cxnSpMkLst>
        </pc:cxnChg>
      </pc:sldChg>
      <pc:sldChg chg="addSp delSp del setBg delDesignElem">
        <pc:chgData name="Scott Christensen" userId="6edcc95e2e4ee98e" providerId="LiveId" clId="{DAC98C8C-B848-47A7-8608-2848D53E4163}" dt="2023-09-12T15:40:19.831" v="847" actId="47"/>
        <pc:sldMkLst>
          <pc:docMk/>
          <pc:sldMk cId="3568713353" sldId="257"/>
        </pc:sldMkLst>
        <pc:spChg chg="add del">
          <ac:chgData name="Scott Christensen" userId="6edcc95e2e4ee98e" providerId="LiveId" clId="{DAC98C8C-B848-47A7-8608-2848D53E4163}" dt="2023-09-12T15:26:34.795" v="129"/>
          <ac:spMkLst>
            <pc:docMk/>
            <pc:sldMk cId="3568713353" sldId="257"/>
            <ac:spMk id="51" creationId="{5E7AA7E8-8006-4E1F-A566-FCF37EE6F35D}"/>
          </ac:spMkLst>
        </pc:spChg>
        <pc:cxnChg chg="add del">
          <ac:chgData name="Scott Christensen" userId="6edcc95e2e4ee98e" providerId="LiveId" clId="{DAC98C8C-B848-47A7-8608-2848D53E4163}" dt="2023-09-12T15:26:34.795" v="129"/>
          <ac:cxnSpMkLst>
            <pc:docMk/>
            <pc:sldMk cId="3568713353" sldId="257"/>
            <ac:cxnSpMk id="50" creationId="{D1B787A8-0D67-4B7E-9B48-86BD906AB6B5}"/>
          </ac:cxnSpMkLst>
        </pc:cxnChg>
        <pc:cxnChg chg="add del">
          <ac:chgData name="Scott Christensen" userId="6edcc95e2e4ee98e" providerId="LiveId" clId="{DAC98C8C-B848-47A7-8608-2848D53E4163}" dt="2023-09-12T15:26:34.795" v="129"/>
          <ac:cxnSpMkLst>
            <pc:docMk/>
            <pc:sldMk cId="3568713353" sldId="257"/>
            <ac:cxnSpMk id="52" creationId="{56020367-4FD5-4596-8E10-C5F095CD8DBF}"/>
          </ac:cxnSpMkLst>
        </pc:cxnChg>
      </pc:sldChg>
      <pc:sldChg chg="addSp delSp del setBg delDesignElem">
        <pc:chgData name="Scott Christensen" userId="6edcc95e2e4ee98e" providerId="LiveId" clId="{DAC98C8C-B848-47A7-8608-2848D53E4163}" dt="2023-09-12T15:40:33.918" v="852" actId="47"/>
        <pc:sldMkLst>
          <pc:docMk/>
          <pc:sldMk cId="3947137206" sldId="258"/>
        </pc:sldMkLst>
        <pc:spChg chg="add del">
          <ac:chgData name="Scott Christensen" userId="6edcc95e2e4ee98e" providerId="LiveId" clId="{DAC98C8C-B848-47A7-8608-2848D53E4163}" dt="2023-09-12T15:26:34.795" v="129"/>
          <ac:spMkLst>
            <pc:docMk/>
            <pc:sldMk cId="3947137206" sldId="258"/>
            <ac:spMk id="51" creationId="{5E7AA7E8-8006-4E1F-A566-FCF37EE6F35D}"/>
          </ac:spMkLst>
        </pc:spChg>
        <pc:cxnChg chg="add del">
          <ac:chgData name="Scott Christensen" userId="6edcc95e2e4ee98e" providerId="LiveId" clId="{DAC98C8C-B848-47A7-8608-2848D53E4163}" dt="2023-09-12T15:26:34.795" v="129"/>
          <ac:cxnSpMkLst>
            <pc:docMk/>
            <pc:sldMk cId="3947137206" sldId="258"/>
            <ac:cxnSpMk id="50" creationId="{D1B787A8-0D67-4B7E-9B48-86BD906AB6B5}"/>
          </ac:cxnSpMkLst>
        </pc:cxnChg>
        <pc:cxnChg chg="add del">
          <ac:chgData name="Scott Christensen" userId="6edcc95e2e4ee98e" providerId="LiveId" clId="{DAC98C8C-B848-47A7-8608-2848D53E4163}" dt="2023-09-12T15:26:34.795" v="129"/>
          <ac:cxnSpMkLst>
            <pc:docMk/>
            <pc:sldMk cId="3947137206" sldId="258"/>
            <ac:cxnSpMk id="52" creationId="{56020367-4FD5-4596-8E10-C5F095CD8DBF}"/>
          </ac:cxnSpMkLst>
        </pc:cxnChg>
      </pc:sldChg>
      <pc:sldChg chg="addSp delSp del setBg delDesignElem">
        <pc:chgData name="Scott Christensen" userId="6edcc95e2e4ee98e" providerId="LiveId" clId="{DAC98C8C-B848-47A7-8608-2848D53E4163}" dt="2023-09-12T15:40:31.735" v="851" actId="47"/>
        <pc:sldMkLst>
          <pc:docMk/>
          <pc:sldMk cId="1882360918" sldId="259"/>
        </pc:sldMkLst>
        <pc:spChg chg="add del">
          <ac:chgData name="Scott Christensen" userId="6edcc95e2e4ee98e" providerId="LiveId" clId="{DAC98C8C-B848-47A7-8608-2848D53E4163}" dt="2023-09-12T15:26:34.795" v="129"/>
          <ac:spMkLst>
            <pc:docMk/>
            <pc:sldMk cId="1882360918" sldId="259"/>
            <ac:spMk id="51" creationId="{5E7AA7E8-8006-4E1F-A566-FCF37EE6F35D}"/>
          </ac:spMkLst>
        </pc:spChg>
        <pc:cxnChg chg="add del">
          <ac:chgData name="Scott Christensen" userId="6edcc95e2e4ee98e" providerId="LiveId" clId="{DAC98C8C-B848-47A7-8608-2848D53E4163}" dt="2023-09-12T15:26:34.795" v="129"/>
          <ac:cxnSpMkLst>
            <pc:docMk/>
            <pc:sldMk cId="1882360918" sldId="259"/>
            <ac:cxnSpMk id="50" creationId="{D1B787A8-0D67-4B7E-9B48-86BD906AB6B5}"/>
          </ac:cxnSpMkLst>
        </pc:cxnChg>
        <pc:cxnChg chg="add del">
          <ac:chgData name="Scott Christensen" userId="6edcc95e2e4ee98e" providerId="LiveId" clId="{DAC98C8C-B848-47A7-8608-2848D53E4163}" dt="2023-09-12T15:26:34.795" v="129"/>
          <ac:cxnSpMkLst>
            <pc:docMk/>
            <pc:sldMk cId="1882360918" sldId="259"/>
            <ac:cxnSpMk id="52" creationId="{56020367-4FD5-4596-8E10-C5F095CD8DBF}"/>
          </ac:cxnSpMkLst>
        </pc:cxnChg>
      </pc:sldChg>
      <pc:sldChg chg="addSp delSp del setBg delDesignElem">
        <pc:chgData name="Scott Christensen" userId="6edcc95e2e4ee98e" providerId="LiveId" clId="{DAC98C8C-B848-47A7-8608-2848D53E4163}" dt="2023-09-12T15:40:24.607" v="848" actId="47"/>
        <pc:sldMkLst>
          <pc:docMk/>
          <pc:sldMk cId="3845830990" sldId="260"/>
        </pc:sldMkLst>
        <pc:spChg chg="add del">
          <ac:chgData name="Scott Christensen" userId="6edcc95e2e4ee98e" providerId="LiveId" clId="{DAC98C8C-B848-47A7-8608-2848D53E4163}" dt="2023-09-12T15:26:34.795" v="129"/>
          <ac:spMkLst>
            <pc:docMk/>
            <pc:sldMk cId="3845830990" sldId="260"/>
            <ac:spMk id="51" creationId="{5E7AA7E8-8006-4E1F-A566-FCF37EE6F35D}"/>
          </ac:spMkLst>
        </pc:spChg>
        <pc:cxnChg chg="add del">
          <ac:chgData name="Scott Christensen" userId="6edcc95e2e4ee98e" providerId="LiveId" clId="{DAC98C8C-B848-47A7-8608-2848D53E4163}" dt="2023-09-12T15:26:34.795" v="129"/>
          <ac:cxnSpMkLst>
            <pc:docMk/>
            <pc:sldMk cId="3845830990" sldId="260"/>
            <ac:cxnSpMk id="50" creationId="{D1B787A8-0D67-4B7E-9B48-86BD906AB6B5}"/>
          </ac:cxnSpMkLst>
        </pc:cxnChg>
        <pc:cxnChg chg="add del">
          <ac:chgData name="Scott Christensen" userId="6edcc95e2e4ee98e" providerId="LiveId" clId="{DAC98C8C-B848-47A7-8608-2848D53E4163}" dt="2023-09-12T15:26:34.795" v="129"/>
          <ac:cxnSpMkLst>
            <pc:docMk/>
            <pc:sldMk cId="3845830990" sldId="260"/>
            <ac:cxnSpMk id="52" creationId="{56020367-4FD5-4596-8E10-C5F095CD8DBF}"/>
          </ac:cxnSpMkLst>
        </pc:cxnChg>
      </pc:sldChg>
      <pc:sldChg chg="addSp delSp del setBg delDesignElem">
        <pc:chgData name="Scott Christensen" userId="6edcc95e2e4ee98e" providerId="LiveId" clId="{DAC98C8C-B848-47A7-8608-2848D53E4163}" dt="2023-09-12T15:40:26.240" v="849" actId="47"/>
        <pc:sldMkLst>
          <pc:docMk/>
          <pc:sldMk cId="1260827868" sldId="261"/>
        </pc:sldMkLst>
        <pc:spChg chg="add del">
          <ac:chgData name="Scott Christensen" userId="6edcc95e2e4ee98e" providerId="LiveId" clId="{DAC98C8C-B848-47A7-8608-2848D53E4163}" dt="2023-09-12T15:26:34.795" v="129"/>
          <ac:spMkLst>
            <pc:docMk/>
            <pc:sldMk cId="1260827868" sldId="261"/>
            <ac:spMk id="51" creationId="{5E7AA7E8-8006-4E1F-A566-FCF37EE6F35D}"/>
          </ac:spMkLst>
        </pc:spChg>
        <pc:cxnChg chg="add del">
          <ac:chgData name="Scott Christensen" userId="6edcc95e2e4ee98e" providerId="LiveId" clId="{DAC98C8C-B848-47A7-8608-2848D53E4163}" dt="2023-09-12T15:26:34.795" v="129"/>
          <ac:cxnSpMkLst>
            <pc:docMk/>
            <pc:sldMk cId="1260827868" sldId="261"/>
            <ac:cxnSpMk id="50" creationId="{D1B787A8-0D67-4B7E-9B48-86BD906AB6B5}"/>
          </ac:cxnSpMkLst>
        </pc:cxnChg>
        <pc:cxnChg chg="add del">
          <ac:chgData name="Scott Christensen" userId="6edcc95e2e4ee98e" providerId="LiveId" clId="{DAC98C8C-B848-47A7-8608-2848D53E4163}" dt="2023-09-12T15:26:34.795" v="129"/>
          <ac:cxnSpMkLst>
            <pc:docMk/>
            <pc:sldMk cId="1260827868" sldId="261"/>
            <ac:cxnSpMk id="52" creationId="{56020367-4FD5-4596-8E10-C5F095CD8DBF}"/>
          </ac:cxnSpMkLst>
        </pc:cxnChg>
      </pc:sldChg>
      <pc:sldChg chg="addSp delSp del setBg delDesignElem">
        <pc:chgData name="Scott Christensen" userId="6edcc95e2e4ee98e" providerId="LiveId" clId="{DAC98C8C-B848-47A7-8608-2848D53E4163}" dt="2023-09-12T15:40:29.397" v="850" actId="47"/>
        <pc:sldMkLst>
          <pc:docMk/>
          <pc:sldMk cId="305446896" sldId="262"/>
        </pc:sldMkLst>
        <pc:spChg chg="add del">
          <ac:chgData name="Scott Christensen" userId="6edcc95e2e4ee98e" providerId="LiveId" clId="{DAC98C8C-B848-47A7-8608-2848D53E4163}" dt="2023-09-12T15:26:34.795" v="129"/>
          <ac:spMkLst>
            <pc:docMk/>
            <pc:sldMk cId="305446896" sldId="262"/>
            <ac:spMk id="51" creationId="{5E7AA7E8-8006-4E1F-A566-FCF37EE6F35D}"/>
          </ac:spMkLst>
        </pc:spChg>
        <pc:cxnChg chg="add del">
          <ac:chgData name="Scott Christensen" userId="6edcc95e2e4ee98e" providerId="LiveId" clId="{DAC98C8C-B848-47A7-8608-2848D53E4163}" dt="2023-09-12T15:26:34.795" v="129"/>
          <ac:cxnSpMkLst>
            <pc:docMk/>
            <pc:sldMk cId="305446896" sldId="262"/>
            <ac:cxnSpMk id="50" creationId="{D1B787A8-0D67-4B7E-9B48-86BD906AB6B5}"/>
          </ac:cxnSpMkLst>
        </pc:cxnChg>
        <pc:cxnChg chg="add del">
          <ac:chgData name="Scott Christensen" userId="6edcc95e2e4ee98e" providerId="LiveId" clId="{DAC98C8C-B848-47A7-8608-2848D53E4163}" dt="2023-09-12T15:26:34.795" v="129"/>
          <ac:cxnSpMkLst>
            <pc:docMk/>
            <pc:sldMk cId="305446896" sldId="262"/>
            <ac:cxnSpMk id="52" creationId="{56020367-4FD5-4596-8E10-C5F095CD8DBF}"/>
          </ac:cxnSpMkLst>
        </pc:cxnChg>
      </pc:sldChg>
      <pc:sldChg chg="addSp delSp del setBg delDesignElem">
        <pc:chgData name="Scott Christensen" userId="6edcc95e2e4ee98e" providerId="LiveId" clId="{DAC98C8C-B848-47A7-8608-2848D53E4163}" dt="2023-09-12T15:40:35.283" v="853" actId="47"/>
        <pc:sldMkLst>
          <pc:docMk/>
          <pc:sldMk cId="303290536" sldId="263"/>
        </pc:sldMkLst>
        <pc:spChg chg="add del">
          <ac:chgData name="Scott Christensen" userId="6edcc95e2e4ee98e" providerId="LiveId" clId="{DAC98C8C-B848-47A7-8608-2848D53E4163}" dt="2023-09-12T15:26:34.795" v="129"/>
          <ac:spMkLst>
            <pc:docMk/>
            <pc:sldMk cId="303290536" sldId="263"/>
            <ac:spMk id="51" creationId="{5E7AA7E8-8006-4E1F-A566-FCF37EE6F35D}"/>
          </ac:spMkLst>
        </pc:spChg>
        <pc:cxnChg chg="add del">
          <ac:chgData name="Scott Christensen" userId="6edcc95e2e4ee98e" providerId="LiveId" clId="{DAC98C8C-B848-47A7-8608-2848D53E4163}" dt="2023-09-12T15:26:34.795" v="129"/>
          <ac:cxnSpMkLst>
            <pc:docMk/>
            <pc:sldMk cId="303290536" sldId="263"/>
            <ac:cxnSpMk id="50" creationId="{D1B787A8-0D67-4B7E-9B48-86BD906AB6B5}"/>
          </ac:cxnSpMkLst>
        </pc:cxnChg>
        <pc:cxnChg chg="add del">
          <ac:chgData name="Scott Christensen" userId="6edcc95e2e4ee98e" providerId="LiveId" clId="{DAC98C8C-B848-47A7-8608-2848D53E4163}" dt="2023-09-12T15:26:34.795" v="129"/>
          <ac:cxnSpMkLst>
            <pc:docMk/>
            <pc:sldMk cId="303290536" sldId="263"/>
            <ac:cxnSpMk id="52" creationId="{56020367-4FD5-4596-8E10-C5F095CD8DBF}"/>
          </ac:cxnSpMkLst>
        </pc:cxnChg>
      </pc:sldChg>
      <pc:sldChg chg="addSp delSp del setBg delDesignElem">
        <pc:chgData name="Scott Christensen" userId="6edcc95e2e4ee98e" providerId="LiveId" clId="{DAC98C8C-B848-47A7-8608-2848D53E4163}" dt="2023-09-12T15:40:37.103" v="854" actId="47"/>
        <pc:sldMkLst>
          <pc:docMk/>
          <pc:sldMk cId="4236882194" sldId="264"/>
        </pc:sldMkLst>
        <pc:spChg chg="add del">
          <ac:chgData name="Scott Christensen" userId="6edcc95e2e4ee98e" providerId="LiveId" clId="{DAC98C8C-B848-47A7-8608-2848D53E4163}" dt="2023-09-12T15:26:34.795" v="129"/>
          <ac:spMkLst>
            <pc:docMk/>
            <pc:sldMk cId="4236882194" sldId="264"/>
            <ac:spMk id="51" creationId="{5E7AA7E8-8006-4E1F-A566-FCF37EE6F35D}"/>
          </ac:spMkLst>
        </pc:spChg>
        <pc:cxnChg chg="add del">
          <ac:chgData name="Scott Christensen" userId="6edcc95e2e4ee98e" providerId="LiveId" clId="{DAC98C8C-B848-47A7-8608-2848D53E4163}" dt="2023-09-12T15:26:34.795" v="129"/>
          <ac:cxnSpMkLst>
            <pc:docMk/>
            <pc:sldMk cId="4236882194" sldId="264"/>
            <ac:cxnSpMk id="50" creationId="{D1B787A8-0D67-4B7E-9B48-86BD906AB6B5}"/>
          </ac:cxnSpMkLst>
        </pc:cxnChg>
        <pc:cxnChg chg="add del">
          <ac:chgData name="Scott Christensen" userId="6edcc95e2e4ee98e" providerId="LiveId" clId="{DAC98C8C-B848-47A7-8608-2848D53E4163}" dt="2023-09-12T15:26:34.795" v="129"/>
          <ac:cxnSpMkLst>
            <pc:docMk/>
            <pc:sldMk cId="4236882194" sldId="264"/>
            <ac:cxnSpMk id="52" creationId="{56020367-4FD5-4596-8E10-C5F095CD8DBF}"/>
          </ac:cxnSpMkLst>
        </pc:cxnChg>
      </pc:sldChg>
      <pc:sldChg chg="addSp delSp del setBg delDesignElem">
        <pc:chgData name="Scott Christensen" userId="6edcc95e2e4ee98e" providerId="LiveId" clId="{DAC98C8C-B848-47A7-8608-2848D53E4163}" dt="2023-09-12T15:40:38.504" v="855" actId="47"/>
        <pc:sldMkLst>
          <pc:docMk/>
          <pc:sldMk cId="2761900394" sldId="265"/>
        </pc:sldMkLst>
        <pc:spChg chg="add del">
          <ac:chgData name="Scott Christensen" userId="6edcc95e2e4ee98e" providerId="LiveId" clId="{DAC98C8C-B848-47A7-8608-2848D53E4163}" dt="2023-09-12T15:26:34.795" v="129"/>
          <ac:spMkLst>
            <pc:docMk/>
            <pc:sldMk cId="2761900394" sldId="265"/>
            <ac:spMk id="51" creationId="{5E7AA7E8-8006-4E1F-A566-FCF37EE6F35D}"/>
          </ac:spMkLst>
        </pc:spChg>
        <pc:cxnChg chg="add del">
          <ac:chgData name="Scott Christensen" userId="6edcc95e2e4ee98e" providerId="LiveId" clId="{DAC98C8C-B848-47A7-8608-2848D53E4163}" dt="2023-09-12T15:26:34.795" v="129"/>
          <ac:cxnSpMkLst>
            <pc:docMk/>
            <pc:sldMk cId="2761900394" sldId="265"/>
            <ac:cxnSpMk id="50" creationId="{D1B787A8-0D67-4B7E-9B48-86BD906AB6B5}"/>
          </ac:cxnSpMkLst>
        </pc:cxnChg>
        <pc:cxnChg chg="add del">
          <ac:chgData name="Scott Christensen" userId="6edcc95e2e4ee98e" providerId="LiveId" clId="{DAC98C8C-B848-47A7-8608-2848D53E4163}" dt="2023-09-12T15:26:34.795" v="129"/>
          <ac:cxnSpMkLst>
            <pc:docMk/>
            <pc:sldMk cId="2761900394" sldId="265"/>
            <ac:cxnSpMk id="52" creationId="{56020367-4FD5-4596-8E10-C5F095CD8DBF}"/>
          </ac:cxnSpMkLst>
        </pc:cxnChg>
      </pc:sldChg>
      <pc:sldChg chg="addSp delSp del setBg delDesignElem">
        <pc:chgData name="Scott Christensen" userId="6edcc95e2e4ee98e" providerId="LiveId" clId="{DAC98C8C-B848-47A7-8608-2848D53E4163}" dt="2023-09-12T15:40:41.093" v="856" actId="47"/>
        <pc:sldMkLst>
          <pc:docMk/>
          <pc:sldMk cId="815105736" sldId="266"/>
        </pc:sldMkLst>
        <pc:spChg chg="add del">
          <ac:chgData name="Scott Christensen" userId="6edcc95e2e4ee98e" providerId="LiveId" clId="{DAC98C8C-B848-47A7-8608-2848D53E4163}" dt="2023-09-12T15:26:34.795" v="129"/>
          <ac:spMkLst>
            <pc:docMk/>
            <pc:sldMk cId="815105736" sldId="266"/>
            <ac:spMk id="51" creationId="{5E7AA7E8-8006-4E1F-A566-FCF37EE6F35D}"/>
          </ac:spMkLst>
        </pc:spChg>
        <pc:cxnChg chg="add del">
          <ac:chgData name="Scott Christensen" userId="6edcc95e2e4ee98e" providerId="LiveId" clId="{DAC98C8C-B848-47A7-8608-2848D53E4163}" dt="2023-09-12T15:26:34.795" v="129"/>
          <ac:cxnSpMkLst>
            <pc:docMk/>
            <pc:sldMk cId="815105736" sldId="266"/>
            <ac:cxnSpMk id="50" creationId="{D1B787A8-0D67-4B7E-9B48-86BD906AB6B5}"/>
          </ac:cxnSpMkLst>
        </pc:cxnChg>
        <pc:cxnChg chg="add del">
          <ac:chgData name="Scott Christensen" userId="6edcc95e2e4ee98e" providerId="LiveId" clId="{DAC98C8C-B848-47A7-8608-2848D53E4163}" dt="2023-09-12T15:26:34.795" v="129"/>
          <ac:cxnSpMkLst>
            <pc:docMk/>
            <pc:sldMk cId="815105736" sldId="266"/>
            <ac:cxnSpMk id="52" creationId="{56020367-4FD5-4596-8E10-C5F095CD8DBF}"/>
          </ac:cxnSpMkLst>
        </pc:cxnChg>
      </pc:sldChg>
      <pc:sldChg chg="addSp delSp modSp mod setBg delDesignElem">
        <pc:chgData name="Scott Christensen" userId="6edcc95e2e4ee98e" providerId="LiveId" clId="{DAC98C8C-B848-47A7-8608-2848D53E4163}" dt="2023-09-12T17:34:23.040" v="1467" actId="14100"/>
        <pc:sldMkLst>
          <pc:docMk/>
          <pc:sldMk cId="1177815228" sldId="267"/>
        </pc:sldMkLst>
        <pc:spChg chg="mod">
          <ac:chgData name="Scott Christensen" userId="6edcc95e2e4ee98e" providerId="LiveId" clId="{DAC98C8C-B848-47A7-8608-2848D53E4163}" dt="2023-09-12T17:33:24.600" v="1455" actId="1076"/>
          <ac:spMkLst>
            <pc:docMk/>
            <pc:sldMk cId="1177815228" sldId="267"/>
            <ac:spMk id="2" creationId="{AD2B010C-9AAA-1638-FB9F-02464154F6FB}"/>
          </ac:spMkLst>
        </pc:spChg>
        <pc:spChg chg="mod">
          <ac:chgData name="Scott Christensen" userId="6edcc95e2e4ee98e" providerId="LiveId" clId="{DAC98C8C-B848-47A7-8608-2848D53E4163}" dt="2023-09-12T17:34:23.040" v="1467" actId="14100"/>
          <ac:spMkLst>
            <pc:docMk/>
            <pc:sldMk cId="1177815228" sldId="267"/>
            <ac:spMk id="4" creationId="{838E563D-390E-584F-1047-22E3E1BD357D}"/>
          </ac:spMkLst>
        </pc:spChg>
        <pc:spChg chg="add del">
          <ac:chgData name="Scott Christensen" userId="6edcc95e2e4ee98e" providerId="LiveId" clId="{DAC98C8C-B848-47A7-8608-2848D53E4163}" dt="2023-09-12T15:26:34.795" v="129"/>
          <ac:spMkLst>
            <pc:docMk/>
            <pc:sldMk cId="1177815228" sldId="267"/>
            <ac:spMk id="57" creationId="{45CF0CC2-658D-4A87-9D2E-154B0ABE1BA0}"/>
          </ac:spMkLst>
        </pc:spChg>
        <pc:spChg chg="add del">
          <ac:chgData name="Scott Christensen" userId="6edcc95e2e4ee98e" providerId="LiveId" clId="{DAC98C8C-B848-47A7-8608-2848D53E4163}" dt="2023-09-12T15:26:34.795" v="129"/>
          <ac:spMkLst>
            <pc:docMk/>
            <pc:sldMk cId="1177815228" sldId="267"/>
            <ac:spMk id="59" creationId="{796C2CE2-29C3-4EBD-A8BB-82C6CC06950D}"/>
          </ac:spMkLst>
        </pc:spChg>
        <pc:spChg chg="add del">
          <ac:chgData name="Scott Christensen" userId="6edcc95e2e4ee98e" providerId="LiveId" clId="{DAC98C8C-B848-47A7-8608-2848D53E4163}" dt="2023-09-12T15:26:34.795" v="129"/>
          <ac:spMkLst>
            <pc:docMk/>
            <pc:sldMk cId="1177815228" sldId="267"/>
            <ac:spMk id="61" creationId="{6CB927A4-E432-4310-9CD5-E89FF5063179}"/>
          </ac:spMkLst>
        </pc:spChg>
        <pc:spChg chg="add del">
          <ac:chgData name="Scott Christensen" userId="6edcc95e2e4ee98e" providerId="LiveId" clId="{DAC98C8C-B848-47A7-8608-2848D53E4163}" dt="2023-09-12T15:26:34.795" v="129"/>
          <ac:spMkLst>
            <pc:docMk/>
            <pc:sldMk cId="1177815228" sldId="267"/>
            <ac:spMk id="63" creationId="{E3020543-B24B-4EC4-8FFC-8DD88EEA91A8}"/>
          </ac:spMkLst>
        </pc:spChg>
        <pc:spChg chg="add del">
          <ac:chgData name="Scott Christensen" userId="6edcc95e2e4ee98e" providerId="LiveId" clId="{DAC98C8C-B848-47A7-8608-2848D53E4163}" dt="2023-09-12T15:26:34.795" v="129"/>
          <ac:spMkLst>
            <pc:docMk/>
            <pc:sldMk cId="1177815228" sldId="267"/>
            <ac:spMk id="65" creationId="{1453BF6C-B012-48B7-B4E8-6D7AC7C27D02}"/>
          </ac:spMkLst>
        </pc:spChg>
        <pc:picChg chg="add del mod">
          <ac:chgData name="Scott Christensen" userId="6edcc95e2e4ee98e" providerId="LiveId" clId="{DAC98C8C-B848-47A7-8608-2848D53E4163}" dt="2023-09-12T17:11:37.254" v="902" actId="478"/>
          <ac:picMkLst>
            <pc:docMk/>
            <pc:sldMk cId="1177815228" sldId="267"/>
            <ac:picMk id="6" creationId="{963DD1EF-D51A-4BA9-328C-CFC02DEC140F}"/>
          </ac:picMkLst>
        </pc:picChg>
        <pc:picChg chg="del">
          <ac:chgData name="Scott Christensen" userId="6edcc95e2e4ee98e" providerId="LiveId" clId="{DAC98C8C-B848-47A7-8608-2848D53E4163}" dt="2023-09-12T17:10:55.729" v="899" actId="478"/>
          <ac:picMkLst>
            <pc:docMk/>
            <pc:sldMk cId="1177815228" sldId="267"/>
            <ac:picMk id="7" creationId="{C4572CC5-1B63-6C6F-ED22-09577B0D6ABC}"/>
          </ac:picMkLst>
        </pc:picChg>
        <pc:picChg chg="add mod">
          <ac:chgData name="Scott Christensen" userId="6edcc95e2e4ee98e" providerId="LiveId" clId="{DAC98C8C-B848-47A7-8608-2848D53E4163}" dt="2023-09-12T17:33:34.339" v="1456" actId="1076"/>
          <ac:picMkLst>
            <pc:docMk/>
            <pc:sldMk cId="1177815228" sldId="267"/>
            <ac:picMk id="9" creationId="{A5DA22AC-662B-34B3-8EC1-61B67881C095}"/>
          </ac:picMkLst>
        </pc:picChg>
        <pc:cxnChg chg="add del">
          <ac:chgData name="Scott Christensen" userId="6edcc95e2e4ee98e" providerId="LiveId" clId="{DAC98C8C-B848-47A7-8608-2848D53E4163}" dt="2023-09-12T15:26:34.795" v="129"/>
          <ac:cxnSpMkLst>
            <pc:docMk/>
            <pc:sldMk cId="1177815228" sldId="267"/>
            <ac:cxnSpMk id="67" creationId="{BF76EB78-6E9D-49A9-ADC5-7BCCD6F1FD48}"/>
          </ac:cxnSpMkLst>
        </pc:cxnChg>
      </pc:sldChg>
      <pc:sldChg chg="addSp delSp del setBg delDesignElem">
        <pc:chgData name="Scott Christensen" userId="6edcc95e2e4ee98e" providerId="LiveId" clId="{DAC98C8C-B848-47A7-8608-2848D53E4163}" dt="2023-09-12T15:44:56.914" v="882" actId="47"/>
        <pc:sldMkLst>
          <pc:docMk/>
          <pc:sldMk cId="2236916098" sldId="268"/>
        </pc:sldMkLst>
        <pc:spChg chg="add del">
          <ac:chgData name="Scott Christensen" userId="6edcc95e2e4ee98e" providerId="LiveId" clId="{DAC98C8C-B848-47A7-8608-2848D53E4163}" dt="2023-09-12T15:26:34.795" v="129"/>
          <ac:spMkLst>
            <pc:docMk/>
            <pc:sldMk cId="2236916098" sldId="268"/>
            <ac:spMk id="51" creationId="{5E7AA7E8-8006-4E1F-A566-FCF37EE6F35D}"/>
          </ac:spMkLst>
        </pc:spChg>
        <pc:cxnChg chg="add del">
          <ac:chgData name="Scott Christensen" userId="6edcc95e2e4ee98e" providerId="LiveId" clId="{DAC98C8C-B848-47A7-8608-2848D53E4163}" dt="2023-09-12T15:26:34.795" v="129"/>
          <ac:cxnSpMkLst>
            <pc:docMk/>
            <pc:sldMk cId="2236916098" sldId="268"/>
            <ac:cxnSpMk id="50" creationId="{D1B787A8-0D67-4B7E-9B48-86BD906AB6B5}"/>
          </ac:cxnSpMkLst>
        </pc:cxnChg>
        <pc:cxnChg chg="add del">
          <ac:chgData name="Scott Christensen" userId="6edcc95e2e4ee98e" providerId="LiveId" clId="{DAC98C8C-B848-47A7-8608-2848D53E4163}" dt="2023-09-12T15:26:34.795" v="129"/>
          <ac:cxnSpMkLst>
            <pc:docMk/>
            <pc:sldMk cId="2236916098" sldId="268"/>
            <ac:cxnSpMk id="52" creationId="{56020367-4FD5-4596-8E10-C5F095CD8DBF}"/>
          </ac:cxnSpMkLst>
        </pc:cxnChg>
      </pc:sldChg>
      <pc:sldChg chg="addSp delSp del setBg delDesignElem">
        <pc:chgData name="Scott Christensen" userId="6edcc95e2e4ee98e" providerId="LiveId" clId="{DAC98C8C-B848-47A7-8608-2848D53E4163}" dt="2023-09-12T15:45:03.163" v="883" actId="47"/>
        <pc:sldMkLst>
          <pc:docMk/>
          <pc:sldMk cId="2164474837" sldId="269"/>
        </pc:sldMkLst>
        <pc:spChg chg="add del">
          <ac:chgData name="Scott Christensen" userId="6edcc95e2e4ee98e" providerId="LiveId" clId="{DAC98C8C-B848-47A7-8608-2848D53E4163}" dt="2023-09-12T15:26:34.795" v="129"/>
          <ac:spMkLst>
            <pc:docMk/>
            <pc:sldMk cId="2164474837" sldId="269"/>
            <ac:spMk id="51" creationId="{5E7AA7E8-8006-4E1F-A566-FCF37EE6F35D}"/>
          </ac:spMkLst>
        </pc:spChg>
        <pc:cxnChg chg="add del">
          <ac:chgData name="Scott Christensen" userId="6edcc95e2e4ee98e" providerId="LiveId" clId="{DAC98C8C-B848-47A7-8608-2848D53E4163}" dt="2023-09-12T15:26:34.795" v="129"/>
          <ac:cxnSpMkLst>
            <pc:docMk/>
            <pc:sldMk cId="2164474837" sldId="269"/>
            <ac:cxnSpMk id="50" creationId="{D1B787A8-0D67-4B7E-9B48-86BD906AB6B5}"/>
          </ac:cxnSpMkLst>
        </pc:cxnChg>
        <pc:cxnChg chg="add del">
          <ac:chgData name="Scott Christensen" userId="6edcc95e2e4ee98e" providerId="LiveId" clId="{DAC98C8C-B848-47A7-8608-2848D53E4163}" dt="2023-09-12T15:26:34.795" v="129"/>
          <ac:cxnSpMkLst>
            <pc:docMk/>
            <pc:sldMk cId="2164474837" sldId="269"/>
            <ac:cxnSpMk id="52" creationId="{56020367-4FD5-4596-8E10-C5F095CD8DBF}"/>
          </ac:cxnSpMkLst>
        </pc:cxnChg>
      </pc:sldChg>
      <pc:sldChg chg="addSp delSp del setBg delDesignElem">
        <pc:chgData name="Scott Christensen" userId="6edcc95e2e4ee98e" providerId="LiveId" clId="{DAC98C8C-B848-47A7-8608-2848D53E4163}" dt="2023-09-12T15:45:06.180" v="884" actId="47"/>
        <pc:sldMkLst>
          <pc:docMk/>
          <pc:sldMk cId="3685806291" sldId="270"/>
        </pc:sldMkLst>
        <pc:spChg chg="add del">
          <ac:chgData name="Scott Christensen" userId="6edcc95e2e4ee98e" providerId="LiveId" clId="{DAC98C8C-B848-47A7-8608-2848D53E4163}" dt="2023-09-12T15:26:34.795" v="129"/>
          <ac:spMkLst>
            <pc:docMk/>
            <pc:sldMk cId="3685806291" sldId="270"/>
            <ac:spMk id="51" creationId="{5E7AA7E8-8006-4E1F-A566-FCF37EE6F35D}"/>
          </ac:spMkLst>
        </pc:spChg>
        <pc:cxnChg chg="add del">
          <ac:chgData name="Scott Christensen" userId="6edcc95e2e4ee98e" providerId="LiveId" clId="{DAC98C8C-B848-47A7-8608-2848D53E4163}" dt="2023-09-12T15:26:34.795" v="129"/>
          <ac:cxnSpMkLst>
            <pc:docMk/>
            <pc:sldMk cId="3685806291" sldId="270"/>
            <ac:cxnSpMk id="50" creationId="{D1B787A8-0D67-4B7E-9B48-86BD906AB6B5}"/>
          </ac:cxnSpMkLst>
        </pc:cxnChg>
        <pc:cxnChg chg="add del">
          <ac:chgData name="Scott Christensen" userId="6edcc95e2e4ee98e" providerId="LiveId" clId="{DAC98C8C-B848-47A7-8608-2848D53E4163}" dt="2023-09-12T15:26:34.795" v="129"/>
          <ac:cxnSpMkLst>
            <pc:docMk/>
            <pc:sldMk cId="3685806291" sldId="270"/>
            <ac:cxnSpMk id="52" creationId="{56020367-4FD5-4596-8E10-C5F095CD8DBF}"/>
          </ac:cxnSpMkLst>
        </pc:cxnChg>
      </pc:sldChg>
      <pc:sldChg chg="addSp delSp del setBg delDesignElem">
        <pc:chgData name="Scott Christensen" userId="6edcc95e2e4ee98e" providerId="LiveId" clId="{DAC98C8C-B848-47A7-8608-2848D53E4163}" dt="2023-09-12T15:45:07.939" v="885" actId="47"/>
        <pc:sldMkLst>
          <pc:docMk/>
          <pc:sldMk cId="1406506788" sldId="271"/>
        </pc:sldMkLst>
        <pc:spChg chg="add del">
          <ac:chgData name="Scott Christensen" userId="6edcc95e2e4ee98e" providerId="LiveId" clId="{DAC98C8C-B848-47A7-8608-2848D53E4163}" dt="2023-09-12T15:26:34.795" v="129"/>
          <ac:spMkLst>
            <pc:docMk/>
            <pc:sldMk cId="1406506788" sldId="271"/>
            <ac:spMk id="51" creationId="{5E7AA7E8-8006-4E1F-A566-FCF37EE6F35D}"/>
          </ac:spMkLst>
        </pc:spChg>
        <pc:cxnChg chg="add del">
          <ac:chgData name="Scott Christensen" userId="6edcc95e2e4ee98e" providerId="LiveId" clId="{DAC98C8C-B848-47A7-8608-2848D53E4163}" dt="2023-09-12T15:26:34.795" v="129"/>
          <ac:cxnSpMkLst>
            <pc:docMk/>
            <pc:sldMk cId="1406506788" sldId="271"/>
            <ac:cxnSpMk id="50" creationId="{D1B787A8-0D67-4B7E-9B48-86BD906AB6B5}"/>
          </ac:cxnSpMkLst>
        </pc:cxnChg>
        <pc:cxnChg chg="add del">
          <ac:chgData name="Scott Christensen" userId="6edcc95e2e4ee98e" providerId="LiveId" clId="{DAC98C8C-B848-47A7-8608-2848D53E4163}" dt="2023-09-12T15:26:34.795" v="129"/>
          <ac:cxnSpMkLst>
            <pc:docMk/>
            <pc:sldMk cId="1406506788" sldId="271"/>
            <ac:cxnSpMk id="52" creationId="{56020367-4FD5-4596-8E10-C5F095CD8DBF}"/>
          </ac:cxnSpMkLst>
        </pc:cxnChg>
      </pc:sldChg>
      <pc:sldChg chg="addSp delSp modSp del mod ord setBg delDesignElem">
        <pc:chgData name="Scott Christensen" userId="6edcc95e2e4ee98e" providerId="LiveId" clId="{DAC98C8C-B848-47A7-8608-2848D53E4163}" dt="2023-09-12T17:46:36.501" v="1514" actId="47"/>
        <pc:sldMkLst>
          <pc:docMk/>
          <pc:sldMk cId="3634497531" sldId="272"/>
        </pc:sldMkLst>
        <pc:spChg chg="mod">
          <ac:chgData name="Scott Christensen" userId="6edcc95e2e4ee98e" providerId="LiveId" clId="{DAC98C8C-B848-47A7-8608-2848D53E4163}" dt="2023-09-12T15:49:04.144" v="898" actId="255"/>
          <ac:spMkLst>
            <pc:docMk/>
            <pc:sldMk cId="3634497531" sldId="272"/>
            <ac:spMk id="2" creationId="{AD2B010C-9AAA-1638-FB9F-02464154F6FB}"/>
          </ac:spMkLst>
        </pc:spChg>
        <pc:spChg chg="mod">
          <ac:chgData name="Scott Christensen" userId="6edcc95e2e4ee98e" providerId="LiveId" clId="{DAC98C8C-B848-47A7-8608-2848D53E4163}" dt="2023-09-12T17:43:32.546" v="1488" actId="21"/>
          <ac:spMkLst>
            <pc:docMk/>
            <pc:sldMk cId="3634497531" sldId="272"/>
            <ac:spMk id="4" creationId="{838E563D-390E-584F-1047-22E3E1BD357D}"/>
          </ac:spMkLst>
        </pc:spChg>
        <pc:spChg chg="add del">
          <ac:chgData name="Scott Christensen" userId="6edcc95e2e4ee98e" providerId="LiveId" clId="{DAC98C8C-B848-47A7-8608-2848D53E4163}" dt="2023-09-12T15:26:34.795" v="129"/>
          <ac:spMkLst>
            <pc:docMk/>
            <pc:sldMk cId="3634497531" sldId="272"/>
            <ac:spMk id="51" creationId="{5E7AA7E8-8006-4E1F-A566-FCF37EE6F35D}"/>
          </ac:spMkLst>
        </pc:spChg>
        <pc:cxnChg chg="add del">
          <ac:chgData name="Scott Christensen" userId="6edcc95e2e4ee98e" providerId="LiveId" clId="{DAC98C8C-B848-47A7-8608-2848D53E4163}" dt="2023-09-12T15:26:34.795" v="129"/>
          <ac:cxnSpMkLst>
            <pc:docMk/>
            <pc:sldMk cId="3634497531" sldId="272"/>
            <ac:cxnSpMk id="50" creationId="{D1B787A8-0D67-4B7E-9B48-86BD906AB6B5}"/>
          </ac:cxnSpMkLst>
        </pc:cxnChg>
        <pc:cxnChg chg="add del">
          <ac:chgData name="Scott Christensen" userId="6edcc95e2e4ee98e" providerId="LiveId" clId="{DAC98C8C-B848-47A7-8608-2848D53E4163}" dt="2023-09-12T15:26:34.795" v="129"/>
          <ac:cxnSpMkLst>
            <pc:docMk/>
            <pc:sldMk cId="3634497531" sldId="272"/>
            <ac:cxnSpMk id="52" creationId="{56020367-4FD5-4596-8E10-C5F095CD8DBF}"/>
          </ac:cxnSpMkLst>
        </pc:cxnChg>
      </pc:sldChg>
      <pc:sldChg chg="modSp add mod ord">
        <pc:chgData name="Scott Christensen" userId="6edcc95e2e4ee98e" providerId="LiveId" clId="{DAC98C8C-B848-47A7-8608-2848D53E4163}" dt="2023-09-14T18:06:43.286" v="1658" actId="1076"/>
        <pc:sldMkLst>
          <pc:docMk/>
          <pc:sldMk cId="2320877532" sldId="273"/>
        </pc:sldMkLst>
        <pc:spChg chg="mod">
          <ac:chgData name="Scott Christensen" userId="6edcc95e2e4ee98e" providerId="LiveId" clId="{DAC98C8C-B848-47A7-8608-2848D53E4163}" dt="2023-09-14T18:06:32.441" v="1657" actId="1076"/>
          <ac:spMkLst>
            <pc:docMk/>
            <pc:sldMk cId="2320877532" sldId="273"/>
            <ac:spMk id="2" creationId="{AD2B010C-9AAA-1638-FB9F-02464154F6FB}"/>
          </ac:spMkLst>
        </pc:spChg>
        <pc:spChg chg="mod">
          <ac:chgData name="Scott Christensen" userId="6edcc95e2e4ee98e" providerId="LiveId" clId="{DAC98C8C-B848-47A7-8608-2848D53E4163}" dt="2023-09-14T18:06:43.286" v="1658" actId="1076"/>
          <ac:spMkLst>
            <pc:docMk/>
            <pc:sldMk cId="2320877532" sldId="273"/>
            <ac:spMk id="4" creationId="{838E563D-390E-584F-1047-22E3E1BD357D}"/>
          </ac:spMkLst>
        </pc:spChg>
        <pc:picChg chg="mod">
          <ac:chgData name="Scott Christensen" userId="6edcc95e2e4ee98e" providerId="LiveId" clId="{DAC98C8C-B848-47A7-8608-2848D53E4163}" dt="2023-09-12T17:46:57.309" v="1515" actId="1076"/>
          <ac:picMkLst>
            <pc:docMk/>
            <pc:sldMk cId="2320877532" sldId="273"/>
            <ac:picMk id="5" creationId="{D2A85C62-7F9B-81BE-D769-140541AA639C}"/>
          </ac:picMkLst>
        </pc:picChg>
      </pc:sldChg>
      <pc:sldChg chg="modSp add mod">
        <pc:chgData name="Scott Christensen" userId="6edcc95e2e4ee98e" providerId="LiveId" clId="{DAC98C8C-B848-47A7-8608-2848D53E4163}" dt="2023-09-14T18:06:57.750" v="1660" actId="1076"/>
        <pc:sldMkLst>
          <pc:docMk/>
          <pc:sldMk cId="1830484742" sldId="274"/>
        </pc:sldMkLst>
        <pc:spChg chg="mod">
          <ac:chgData name="Scott Christensen" userId="6edcc95e2e4ee98e" providerId="LiveId" clId="{DAC98C8C-B848-47A7-8608-2848D53E4163}" dt="2023-09-14T18:06:52.077" v="1659" actId="1076"/>
          <ac:spMkLst>
            <pc:docMk/>
            <pc:sldMk cId="1830484742" sldId="274"/>
            <ac:spMk id="2" creationId="{AD2B010C-9AAA-1638-FB9F-02464154F6FB}"/>
          </ac:spMkLst>
        </pc:spChg>
        <pc:spChg chg="mod">
          <ac:chgData name="Scott Christensen" userId="6edcc95e2e4ee98e" providerId="LiveId" clId="{DAC98C8C-B848-47A7-8608-2848D53E4163}" dt="2023-09-14T18:06:57.750" v="1660" actId="1076"/>
          <ac:spMkLst>
            <pc:docMk/>
            <pc:sldMk cId="1830484742" sldId="274"/>
            <ac:spMk id="4" creationId="{838E563D-390E-584F-1047-22E3E1BD357D}"/>
          </ac:spMkLst>
        </pc:spChg>
        <pc:picChg chg="mod">
          <ac:chgData name="Scott Christensen" userId="6edcc95e2e4ee98e" providerId="LiveId" clId="{DAC98C8C-B848-47A7-8608-2848D53E4163}" dt="2023-09-12T17:47:03.842" v="1516" actId="1076"/>
          <ac:picMkLst>
            <pc:docMk/>
            <pc:sldMk cId="1830484742" sldId="274"/>
            <ac:picMk id="5" creationId="{D2A85C62-7F9B-81BE-D769-140541AA639C}"/>
          </ac:picMkLst>
        </pc:picChg>
      </pc:sldChg>
      <pc:sldChg chg="add del">
        <pc:chgData name="Scott Christensen" userId="6edcc95e2e4ee98e" providerId="LiveId" clId="{DAC98C8C-B848-47A7-8608-2848D53E4163}" dt="2023-09-12T17:43:06.787" v="1486" actId="47"/>
        <pc:sldMkLst>
          <pc:docMk/>
          <pc:sldMk cId="3903648012" sldId="274"/>
        </pc:sldMkLst>
      </pc:sldChg>
      <pc:sldChg chg="delSp modSp add del mod">
        <pc:chgData name="Scott Christensen" userId="6edcc95e2e4ee98e" providerId="LiveId" clId="{DAC98C8C-B848-47A7-8608-2848D53E4163}" dt="2023-09-12T17:51:12.470" v="1534" actId="47"/>
        <pc:sldMkLst>
          <pc:docMk/>
          <pc:sldMk cId="2528855015" sldId="275"/>
        </pc:sldMkLst>
        <pc:spChg chg="mod">
          <ac:chgData name="Scott Christensen" userId="6edcc95e2e4ee98e" providerId="LiveId" clId="{DAC98C8C-B848-47A7-8608-2848D53E4163}" dt="2023-09-12T17:50:24.220" v="1529" actId="20577"/>
          <ac:spMkLst>
            <pc:docMk/>
            <pc:sldMk cId="2528855015" sldId="275"/>
            <ac:spMk id="4" creationId="{838E563D-390E-584F-1047-22E3E1BD357D}"/>
          </ac:spMkLst>
        </pc:spChg>
        <pc:picChg chg="del">
          <ac:chgData name="Scott Christensen" userId="6edcc95e2e4ee98e" providerId="LiveId" clId="{DAC98C8C-B848-47A7-8608-2848D53E4163}" dt="2023-09-12T17:50:30.885" v="1530" actId="478"/>
          <ac:picMkLst>
            <pc:docMk/>
            <pc:sldMk cId="2528855015" sldId="275"/>
            <ac:picMk id="5" creationId="{D2A85C62-7F9B-81BE-D769-140541AA639C}"/>
          </ac:picMkLst>
        </pc:picChg>
      </pc:sldChg>
      <pc:sldChg chg="addSp delSp modSp add mod ord">
        <pc:chgData name="Scott Christensen" userId="6edcc95e2e4ee98e" providerId="LiveId" clId="{DAC98C8C-B848-47A7-8608-2848D53E4163}" dt="2023-09-14T18:09:40.558" v="1690" actId="255"/>
        <pc:sldMkLst>
          <pc:docMk/>
          <pc:sldMk cId="251798213" sldId="276"/>
        </pc:sldMkLst>
        <pc:spChg chg="mod">
          <ac:chgData name="Scott Christensen" userId="6edcc95e2e4ee98e" providerId="LiveId" clId="{DAC98C8C-B848-47A7-8608-2848D53E4163}" dt="2023-09-14T18:07:07.335" v="1661" actId="1076"/>
          <ac:spMkLst>
            <pc:docMk/>
            <pc:sldMk cId="251798213" sldId="276"/>
            <ac:spMk id="2" creationId="{AD2B010C-9AAA-1638-FB9F-02464154F6FB}"/>
          </ac:spMkLst>
        </pc:spChg>
        <pc:spChg chg="mod">
          <ac:chgData name="Scott Christensen" userId="6edcc95e2e4ee98e" providerId="LiveId" clId="{DAC98C8C-B848-47A7-8608-2848D53E4163}" dt="2023-09-14T18:09:40.558" v="1690" actId="255"/>
          <ac:spMkLst>
            <pc:docMk/>
            <pc:sldMk cId="251798213" sldId="276"/>
            <ac:spMk id="4" creationId="{838E563D-390E-584F-1047-22E3E1BD357D}"/>
          </ac:spMkLst>
        </pc:spChg>
        <pc:picChg chg="add del mod">
          <ac:chgData name="Scott Christensen" userId="6edcc95e2e4ee98e" providerId="LiveId" clId="{DAC98C8C-B848-47A7-8608-2848D53E4163}" dt="2023-09-14T17:53:12.322" v="1570" actId="21"/>
          <ac:picMkLst>
            <pc:docMk/>
            <pc:sldMk cId="251798213" sldId="276"/>
            <ac:picMk id="5" creationId="{8E883303-7D76-5EC0-7D43-5827E3C4462A}"/>
          </ac:picMkLst>
        </pc:picChg>
        <pc:picChg chg="del">
          <ac:chgData name="Scott Christensen" userId="6edcc95e2e4ee98e" providerId="LiveId" clId="{DAC98C8C-B848-47A7-8608-2848D53E4163}" dt="2023-09-12T17:51:16.692" v="1535" actId="478"/>
          <ac:picMkLst>
            <pc:docMk/>
            <pc:sldMk cId="251798213" sldId="276"/>
            <ac:picMk id="5" creationId="{D2A85C62-7F9B-81BE-D769-140541AA639C}"/>
          </ac:picMkLst>
        </pc:picChg>
        <pc:picChg chg="add mod">
          <ac:chgData name="Scott Christensen" userId="6edcc95e2e4ee98e" providerId="LiveId" clId="{DAC98C8C-B848-47A7-8608-2848D53E4163}" dt="2023-09-14T17:54:35.771" v="1574" actId="14100"/>
          <ac:picMkLst>
            <pc:docMk/>
            <pc:sldMk cId="251798213" sldId="276"/>
            <ac:picMk id="7" creationId="{9E8F57A1-4AE5-1A39-74EF-0874151035D4}"/>
          </ac:picMkLst>
        </pc:picChg>
      </pc:sldChg>
      <pc:sldChg chg="addSp delSp modSp add mod">
        <pc:chgData name="Scott Christensen" userId="6edcc95e2e4ee98e" providerId="LiveId" clId="{DAC98C8C-B848-47A7-8608-2848D53E4163}" dt="2023-09-14T20:10:40.826" v="4337" actId="313"/>
        <pc:sldMkLst>
          <pc:docMk/>
          <pc:sldMk cId="2551521923" sldId="277"/>
        </pc:sldMkLst>
        <pc:spChg chg="mod">
          <ac:chgData name="Scott Christensen" userId="6edcc95e2e4ee98e" providerId="LiveId" clId="{DAC98C8C-B848-47A7-8608-2848D53E4163}" dt="2023-09-14T20:05:38.294" v="4312" actId="1076"/>
          <ac:spMkLst>
            <pc:docMk/>
            <pc:sldMk cId="2551521923" sldId="277"/>
            <ac:spMk id="2" creationId="{AD2B010C-9AAA-1638-FB9F-02464154F6FB}"/>
          </ac:spMkLst>
        </pc:spChg>
        <pc:spChg chg="mod">
          <ac:chgData name="Scott Christensen" userId="6edcc95e2e4ee98e" providerId="LiveId" clId="{DAC98C8C-B848-47A7-8608-2848D53E4163}" dt="2023-09-14T20:10:40.826" v="4337" actId="313"/>
          <ac:spMkLst>
            <pc:docMk/>
            <pc:sldMk cId="2551521923" sldId="277"/>
            <ac:spMk id="4" creationId="{838E563D-390E-584F-1047-22E3E1BD357D}"/>
          </ac:spMkLst>
        </pc:spChg>
        <pc:spChg chg="add mod">
          <ac:chgData name="Scott Christensen" userId="6edcc95e2e4ee98e" providerId="LiveId" clId="{DAC98C8C-B848-47A7-8608-2848D53E4163}" dt="2023-09-14T20:09:04.527" v="4334" actId="1076"/>
          <ac:spMkLst>
            <pc:docMk/>
            <pc:sldMk cId="2551521923" sldId="277"/>
            <ac:spMk id="15" creationId="{2FDC92BE-83F9-F124-9E42-BF0F8D4ACF36}"/>
          </ac:spMkLst>
        </pc:spChg>
        <pc:picChg chg="add del mod">
          <ac:chgData name="Scott Christensen" userId="6edcc95e2e4ee98e" providerId="LiveId" clId="{DAC98C8C-B848-47A7-8608-2848D53E4163}" dt="2023-09-14T18:10:21.791" v="1695" actId="478"/>
          <ac:picMkLst>
            <pc:docMk/>
            <pc:sldMk cId="2551521923" sldId="277"/>
            <ac:picMk id="5" creationId="{45F93908-FA07-0F43-CA70-921A26461E18}"/>
          </ac:picMkLst>
        </pc:picChg>
        <pc:picChg chg="del">
          <ac:chgData name="Scott Christensen" userId="6edcc95e2e4ee98e" providerId="LiveId" clId="{DAC98C8C-B848-47A7-8608-2848D53E4163}" dt="2023-09-14T17:59:15.346" v="1609" actId="478"/>
          <ac:picMkLst>
            <pc:docMk/>
            <pc:sldMk cId="2551521923" sldId="277"/>
            <ac:picMk id="7" creationId="{9E8F57A1-4AE5-1A39-74EF-0874151035D4}"/>
          </ac:picMkLst>
        </pc:picChg>
        <pc:picChg chg="add del mod">
          <ac:chgData name="Scott Christensen" userId="6edcc95e2e4ee98e" providerId="LiveId" clId="{DAC98C8C-B848-47A7-8608-2848D53E4163}" dt="2023-09-14T20:00:55.825" v="4248" actId="478"/>
          <ac:picMkLst>
            <pc:docMk/>
            <pc:sldMk cId="2551521923" sldId="277"/>
            <ac:picMk id="8" creationId="{C52E7118-1167-48AB-639B-5D54CED93D70}"/>
          </ac:picMkLst>
        </pc:picChg>
        <pc:picChg chg="add mod">
          <ac:chgData name="Scott Christensen" userId="6edcc95e2e4ee98e" providerId="LiveId" clId="{DAC98C8C-B848-47A7-8608-2848D53E4163}" dt="2023-09-14T18:17:48.550" v="1712" actId="14100"/>
          <ac:picMkLst>
            <pc:docMk/>
            <pc:sldMk cId="2551521923" sldId="277"/>
            <ac:picMk id="10" creationId="{4134D6B4-8A70-CD9A-F601-72DFC2A93DA2}"/>
          </ac:picMkLst>
        </pc:picChg>
        <pc:picChg chg="add mod">
          <ac:chgData name="Scott Christensen" userId="6edcc95e2e4ee98e" providerId="LiveId" clId="{DAC98C8C-B848-47A7-8608-2848D53E4163}" dt="2023-09-14T20:06:12.353" v="4318" actId="1076"/>
          <ac:picMkLst>
            <pc:docMk/>
            <pc:sldMk cId="2551521923" sldId="277"/>
            <ac:picMk id="12" creationId="{1DFCED27-65A9-72D4-E6E6-C2A9D3896F10}"/>
          </ac:picMkLst>
        </pc:picChg>
        <pc:picChg chg="add mod">
          <ac:chgData name="Scott Christensen" userId="6edcc95e2e4ee98e" providerId="LiveId" clId="{DAC98C8C-B848-47A7-8608-2848D53E4163}" dt="2023-09-14T20:06:19.261" v="4320" actId="14100"/>
          <ac:picMkLst>
            <pc:docMk/>
            <pc:sldMk cId="2551521923" sldId="277"/>
            <ac:picMk id="14" creationId="{C08B2BD2-A2CE-E492-AC49-57A39DC1BE2F}"/>
          </ac:picMkLst>
        </pc:picChg>
      </pc:sldChg>
      <pc:sldChg chg="addSp delSp modSp add mod ord">
        <pc:chgData name="Scott Christensen" userId="6edcc95e2e4ee98e" providerId="LiveId" clId="{DAC98C8C-B848-47A7-8608-2848D53E4163}" dt="2023-09-14T19:46:32.661" v="4088" actId="255"/>
        <pc:sldMkLst>
          <pc:docMk/>
          <pc:sldMk cId="2782624155" sldId="278"/>
        </pc:sldMkLst>
        <pc:spChg chg="mod">
          <ac:chgData name="Scott Christensen" userId="6edcc95e2e4ee98e" providerId="LiveId" clId="{DAC98C8C-B848-47A7-8608-2848D53E4163}" dt="2023-09-14T19:46:32.661" v="4088" actId="255"/>
          <ac:spMkLst>
            <pc:docMk/>
            <pc:sldMk cId="2782624155" sldId="278"/>
            <ac:spMk id="4" creationId="{838E563D-390E-584F-1047-22E3E1BD357D}"/>
          </ac:spMkLst>
        </pc:spChg>
        <pc:picChg chg="add del mod">
          <ac:chgData name="Scott Christensen" userId="6edcc95e2e4ee98e" providerId="LiveId" clId="{DAC98C8C-B848-47A7-8608-2848D53E4163}" dt="2023-09-14T18:31:49.801" v="1833" actId="478"/>
          <ac:picMkLst>
            <pc:docMk/>
            <pc:sldMk cId="2782624155" sldId="278"/>
            <ac:picMk id="5" creationId="{4B58A3BF-ED56-FD6A-2AE2-1B967466AF85}"/>
          </ac:picMkLst>
        </pc:picChg>
        <pc:picChg chg="del">
          <ac:chgData name="Scott Christensen" userId="6edcc95e2e4ee98e" providerId="LiveId" clId="{DAC98C8C-B848-47A7-8608-2848D53E4163}" dt="2023-09-14T18:22:50.596" v="1787" actId="478"/>
          <ac:picMkLst>
            <pc:docMk/>
            <pc:sldMk cId="2782624155" sldId="278"/>
            <ac:picMk id="7" creationId="{9E8F57A1-4AE5-1A39-74EF-0874151035D4}"/>
          </ac:picMkLst>
        </pc:picChg>
        <pc:picChg chg="add mod">
          <ac:chgData name="Scott Christensen" userId="6edcc95e2e4ee98e" providerId="LiveId" clId="{DAC98C8C-B848-47A7-8608-2848D53E4163}" dt="2023-09-14T18:33:28.781" v="1836" actId="1076"/>
          <ac:picMkLst>
            <pc:docMk/>
            <pc:sldMk cId="2782624155" sldId="278"/>
            <ac:picMk id="8" creationId="{38035480-9879-2BAC-9426-C078D714EB2F}"/>
          </ac:picMkLst>
        </pc:picChg>
      </pc:sldChg>
      <pc:sldChg chg="addSp delSp modSp add mod">
        <pc:chgData name="Scott Christensen" userId="6edcc95e2e4ee98e" providerId="LiveId" clId="{DAC98C8C-B848-47A7-8608-2848D53E4163}" dt="2023-09-14T19:54:43.319" v="4233" actId="20577"/>
        <pc:sldMkLst>
          <pc:docMk/>
          <pc:sldMk cId="1224111950" sldId="279"/>
        </pc:sldMkLst>
        <pc:spChg chg="mod">
          <ac:chgData name="Scott Christensen" userId="6edcc95e2e4ee98e" providerId="LiveId" clId="{DAC98C8C-B848-47A7-8608-2848D53E4163}" dt="2023-09-14T19:54:43.319" v="4233" actId="20577"/>
          <ac:spMkLst>
            <pc:docMk/>
            <pc:sldMk cId="1224111950" sldId="279"/>
            <ac:spMk id="4" creationId="{838E563D-390E-584F-1047-22E3E1BD357D}"/>
          </ac:spMkLst>
        </pc:spChg>
        <pc:picChg chg="add mod">
          <ac:chgData name="Scott Christensen" userId="6edcc95e2e4ee98e" providerId="LiveId" clId="{DAC98C8C-B848-47A7-8608-2848D53E4163}" dt="2023-09-14T18:34:47.865" v="1847" actId="1076"/>
          <ac:picMkLst>
            <pc:docMk/>
            <pc:sldMk cId="1224111950" sldId="279"/>
            <ac:picMk id="5" creationId="{4D45D497-1828-361C-BF9F-9AFCB1A744C1}"/>
          </ac:picMkLst>
        </pc:picChg>
        <pc:picChg chg="del">
          <ac:chgData name="Scott Christensen" userId="6edcc95e2e4ee98e" providerId="LiveId" clId="{DAC98C8C-B848-47A7-8608-2848D53E4163}" dt="2023-09-14T18:34:29.673" v="1844" actId="478"/>
          <ac:picMkLst>
            <pc:docMk/>
            <pc:sldMk cId="1224111950" sldId="279"/>
            <ac:picMk id="8" creationId="{38035480-9879-2BAC-9426-C078D714EB2F}"/>
          </ac:picMkLst>
        </pc:picChg>
      </pc:sldChg>
      <pc:sldChg chg="addSp delSp modSp add mod">
        <pc:chgData name="Scott Christensen" userId="6edcc95e2e4ee98e" providerId="LiveId" clId="{DAC98C8C-B848-47A7-8608-2848D53E4163}" dt="2023-09-14T21:23:00.182" v="4677" actId="20577"/>
        <pc:sldMkLst>
          <pc:docMk/>
          <pc:sldMk cId="3054222853" sldId="280"/>
        </pc:sldMkLst>
        <pc:spChg chg="mod">
          <ac:chgData name="Scott Christensen" userId="6edcc95e2e4ee98e" providerId="LiveId" clId="{DAC98C8C-B848-47A7-8608-2848D53E4163}" dt="2023-09-14T20:20:34.127" v="4411" actId="1076"/>
          <ac:spMkLst>
            <pc:docMk/>
            <pc:sldMk cId="3054222853" sldId="280"/>
            <ac:spMk id="2" creationId="{AD2B010C-9AAA-1638-FB9F-02464154F6FB}"/>
          </ac:spMkLst>
        </pc:spChg>
        <pc:spChg chg="mod">
          <ac:chgData name="Scott Christensen" userId="6edcc95e2e4ee98e" providerId="LiveId" clId="{DAC98C8C-B848-47A7-8608-2848D53E4163}" dt="2023-09-14T21:23:00.182" v="4677" actId="20577"/>
          <ac:spMkLst>
            <pc:docMk/>
            <pc:sldMk cId="3054222853" sldId="280"/>
            <ac:spMk id="4" creationId="{838E563D-390E-584F-1047-22E3E1BD357D}"/>
          </ac:spMkLst>
        </pc:spChg>
        <pc:spChg chg="add mod">
          <ac:chgData name="Scott Christensen" userId="6edcc95e2e4ee98e" providerId="LiveId" clId="{DAC98C8C-B848-47A7-8608-2848D53E4163}" dt="2023-09-14T20:22:20.923" v="4442" actId="121"/>
          <ac:spMkLst>
            <pc:docMk/>
            <pc:sldMk cId="3054222853" sldId="280"/>
            <ac:spMk id="6" creationId="{E89B916C-BA05-0AD4-98B8-77FCBDEAFD69}"/>
          </ac:spMkLst>
        </pc:spChg>
        <pc:spChg chg="add del mod">
          <ac:chgData name="Scott Christensen" userId="6edcc95e2e4ee98e" providerId="LiveId" clId="{DAC98C8C-B848-47A7-8608-2848D53E4163}" dt="2023-09-14T20:20:00.094" v="4410"/>
          <ac:spMkLst>
            <pc:docMk/>
            <pc:sldMk cId="3054222853" sldId="280"/>
            <ac:spMk id="10" creationId="{9B9D8A55-7A28-A66D-BEB0-91CB19AA9DAD}"/>
          </ac:spMkLst>
        </pc:spChg>
        <pc:picChg chg="add mod">
          <ac:chgData name="Scott Christensen" userId="6edcc95e2e4ee98e" providerId="LiveId" clId="{DAC98C8C-B848-47A7-8608-2848D53E4163}" dt="2023-09-14T20:17:49.190" v="4364" actId="1076"/>
          <ac:picMkLst>
            <pc:docMk/>
            <pc:sldMk cId="3054222853" sldId="280"/>
            <ac:picMk id="5" creationId="{224DC17E-51D4-6B05-5863-C9B0823316E9}"/>
          </ac:picMkLst>
        </pc:picChg>
        <pc:picChg chg="del">
          <ac:chgData name="Scott Christensen" userId="6edcc95e2e4ee98e" providerId="LiveId" clId="{DAC98C8C-B848-47A7-8608-2848D53E4163}" dt="2023-09-14T19:13:23.302" v="3358" actId="478"/>
          <ac:picMkLst>
            <pc:docMk/>
            <pc:sldMk cId="3054222853" sldId="280"/>
            <ac:picMk id="8" creationId="{38035480-9879-2BAC-9426-C078D714EB2F}"/>
          </ac:picMkLst>
        </pc:picChg>
        <pc:picChg chg="add mod">
          <ac:chgData name="Scott Christensen" userId="6edcc95e2e4ee98e" providerId="LiveId" clId="{DAC98C8C-B848-47A7-8608-2848D53E4163}" dt="2023-09-14T20:17:56.160" v="4366" actId="1076"/>
          <ac:picMkLst>
            <pc:docMk/>
            <pc:sldMk cId="3054222853" sldId="280"/>
            <ac:picMk id="9" creationId="{8ED14BC0-1AE3-2650-6507-BBC80671BFD5}"/>
          </ac:picMkLst>
        </pc:picChg>
      </pc:sldChg>
      <pc:sldChg chg="addSp delSp modSp add mod">
        <pc:chgData name="Scott Christensen" userId="6edcc95e2e4ee98e" providerId="LiveId" clId="{DAC98C8C-B848-47A7-8608-2848D53E4163}" dt="2023-09-14T20:38:32.364" v="4645" actId="20577"/>
        <pc:sldMkLst>
          <pc:docMk/>
          <pc:sldMk cId="3163056938" sldId="281"/>
        </pc:sldMkLst>
        <pc:spChg chg="mod">
          <ac:chgData name="Scott Christensen" userId="6edcc95e2e4ee98e" providerId="LiveId" clId="{DAC98C8C-B848-47A7-8608-2848D53E4163}" dt="2023-09-14T20:38:32.364" v="4645" actId="20577"/>
          <ac:spMkLst>
            <pc:docMk/>
            <pc:sldMk cId="3163056938" sldId="281"/>
            <ac:spMk id="4" creationId="{838E563D-390E-584F-1047-22E3E1BD357D}"/>
          </ac:spMkLst>
        </pc:spChg>
        <pc:spChg chg="mod">
          <ac:chgData name="Scott Christensen" userId="6edcc95e2e4ee98e" providerId="LiveId" clId="{DAC98C8C-B848-47A7-8608-2848D53E4163}" dt="2023-09-14T19:50:56.191" v="4148" actId="1076"/>
          <ac:spMkLst>
            <pc:docMk/>
            <pc:sldMk cId="3163056938" sldId="281"/>
            <ac:spMk id="6" creationId="{E89B916C-BA05-0AD4-98B8-77FCBDEAFD69}"/>
          </ac:spMkLst>
        </pc:spChg>
        <pc:picChg chg="del">
          <ac:chgData name="Scott Christensen" userId="6edcc95e2e4ee98e" providerId="LiveId" clId="{DAC98C8C-B848-47A7-8608-2848D53E4163}" dt="2023-09-14T19:49:11.099" v="4119" actId="478"/>
          <ac:picMkLst>
            <pc:docMk/>
            <pc:sldMk cId="3163056938" sldId="281"/>
            <ac:picMk id="5" creationId="{224DC17E-51D4-6B05-5863-C9B0823316E9}"/>
          </ac:picMkLst>
        </pc:picChg>
        <pc:picChg chg="add mod">
          <ac:chgData name="Scott Christensen" userId="6edcc95e2e4ee98e" providerId="LiveId" clId="{DAC98C8C-B848-47A7-8608-2848D53E4163}" dt="2023-09-14T19:49:37.546" v="4122" actId="1076"/>
          <ac:picMkLst>
            <pc:docMk/>
            <pc:sldMk cId="3163056938" sldId="281"/>
            <ac:picMk id="7" creationId="{2B98AF18-12F2-7DA6-D9BA-AB6743E9412F}"/>
          </ac:picMkLst>
        </pc:picChg>
      </pc:sldChg>
      <pc:sldMasterChg chg="setBg modSldLayout">
        <pc:chgData name="Scott Christensen" userId="6edcc95e2e4ee98e" providerId="LiveId" clId="{DAC98C8C-B848-47A7-8608-2848D53E4163}" dt="2023-09-12T17:26:13.232" v="1445"/>
        <pc:sldMasterMkLst>
          <pc:docMk/>
          <pc:sldMasterMk cId="2782362326" sldId="2147483751"/>
        </pc:sldMasterMkLst>
        <pc:sldLayoutChg chg="setBg">
          <pc:chgData name="Scott Christensen" userId="6edcc95e2e4ee98e" providerId="LiveId" clId="{DAC98C8C-B848-47A7-8608-2848D53E4163}" dt="2023-09-12T17:26:13.232" v="1445"/>
          <pc:sldLayoutMkLst>
            <pc:docMk/>
            <pc:sldMasterMk cId="2782362326" sldId="2147483751"/>
            <pc:sldLayoutMk cId="3454548197" sldId="2147483740"/>
          </pc:sldLayoutMkLst>
        </pc:sldLayoutChg>
        <pc:sldLayoutChg chg="setBg">
          <pc:chgData name="Scott Christensen" userId="6edcc95e2e4ee98e" providerId="LiveId" clId="{DAC98C8C-B848-47A7-8608-2848D53E4163}" dt="2023-09-12T17:26:13.232" v="1445"/>
          <pc:sldLayoutMkLst>
            <pc:docMk/>
            <pc:sldMasterMk cId="2782362326" sldId="2147483751"/>
            <pc:sldLayoutMk cId="2274236940" sldId="2147483741"/>
          </pc:sldLayoutMkLst>
        </pc:sldLayoutChg>
        <pc:sldLayoutChg chg="setBg">
          <pc:chgData name="Scott Christensen" userId="6edcc95e2e4ee98e" providerId="LiveId" clId="{DAC98C8C-B848-47A7-8608-2848D53E4163}" dt="2023-09-12T17:26:13.232" v="1445"/>
          <pc:sldLayoutMkLst>
            <pc:docMk/>
            <pc:sldMasterMk cId="2782362326" sldId="2147483751"/>
            <pc:sldLayoutMk cId="816004212" sldId="2147483742"/>
          </pc:sldLayoutMkLst>
        </pc:sldLayoutChg>
        <pc:sldLayoutChg chg="setBg">
          <pc:chgData name="Scott Christensen" userId="6edcc95e2e4ee98e" providerId="LiveId" clId="{DAC98C8C-B848-47A7-8608-2848D53E4163}" dt="2023-09-12T17:26:13.232" v="1445"/>
          <pc:sldLayoutMkLst>
            <pc:docMk/>
            <pc:sldMasterMk cId="2782362326" sldId="2147483751"/>
            <pc:sldLayoutMk cId="2009846558" sldId="2147483743"/>
          </pc:sldLayoutMkLst>
        </pc:sldLayoutChg>
        <pc:sldLayoutChg chg="setBg">
          <pc:chgData name="Scott Christensen" userId="6edcc95e2e4ee98e" providerId="LiveId" clId="{DAC98C8C-B848-47A7-8608-2848D53E4163}" dt="2023-09-12T17:26:13.232" v="1445"/>
          <pc:sldLayoutMkLst>
            <pc:docMk/>
            <pc:sldMasterMk cId="2782362326" sldId="2147483751"/>
            <pc:sldLayoutMk cId="2566339897" sldId="2147483744"/>
          </pc:sldLayoutMkLst>
        </pc:sldLayoutChg>
        <pc:sldLayoutChg chg="setBg">
          <pc:chgData name="Scott Christensen" userId="6edcc95e2e4ee98e" providerId="LiveId" clId="{DAC98C8C-B848-47A7-8608-2848D53E4163}" dt="2023-09-12T17:26:13.232" v="1445"/>
          <pc:sldLayoutMkLst>
            <pc:docMk/>
            <pc:sldMasterMk cId="2782362326" sldId="2147483751"/>
            <pc:sldLayoutMk cId="3006221661" sldId="2147483745"/>
          </pc:sldLayoutMkLst>
        </pc:sldLayoutChg>
        <pc:sldLayoutChg chg="setBg">
          <pc:chgData name="Scott Christensen" userId="6edcc95e2e4ee98e" providerId="LiveId" clId="{DAC98C8C-B848-47A7-8608-2848D53E4163}" dt="2023-09-12T17:26:13.232" v="1445"/>
          <pc:sldLayoutMkLst>
            <pc:docMk/>
            <pc:sldMasterMk cId="2782362326" sldId="2147483751"/>
            <pc:sldLayoutMk cId="3727261071" sldId="2147483746"/>
          </pc:sldLayoutMkLst>
        </pc:sldLayoutChg>
        <pc:sldLayoutChg chg="setBg">
          <pc:chgData name="Scott Christensen" userId="6edcc95e2e4ee98e" providerId="LiveId" clId="{DAC98C8C-B848-47A7-8608-2848D53E4163}" dt="2023-09-12T17:26:13.232" v="1445"/>
          <pc:sldLayoutMkLst>
            <pc:docMk/>
            <pc:sldMasterMk cId="2782362326" sldId="2147483751"/>
            <pc:sldLayoutMk cId="2541926389" sldId="2147483747"/>
          </pc:sldLayoutMkLst>
        </pc:sldLayoutChg>
        <pc:sldLayoutChg chg="setBg">
          <pc:chgData name="Scott Christensen" userId="6edcc95e2e4ee98e" providerId="LiveId" clId="{DAC98C8C-B848-47A7-8608-2848D53E4163}" dt="2023-09-12T17:26:13.232" v="1445"/>
          <pc:sldLayoutMkLst>
            <pc:docMk/>
            <pc:sldMasterMk cId="2782362326" sldId="2147483751"/>
            <pc:sldLayoutMk cId="2593105514" sldId="2147483748"/>
          </pc:sldLayoutMkLst>
        </pc:sldLayoutChg>
        <pc:sldLayoutChg chg="setBg">
          <pc:chgData name="Scott Christensen" userId="6edcc95e2e4ee98e" providerId="LiveId" clId="{DAC98C8C-B848-47A7-8608-2848D53E4163}" dt="2023-09-12T17:26:13.232" v="1445"/>
          <pc:sldLayoutMkLst>
            <pc:docMk/>
            <pc:sldMasterMk cId="2782362326" sldId="2147483751"/>
            <pc:sldLayoutMk cId="3331305538" sldId="2147483749"/>
          </pc:sldLayoutMkLst>
        </pc:sldLayoutChg>
        <pc:sldLayoutChg chg="setBg">
          <pc:chgData name="Scott Christensen" userId="6edcc95e2e4ee98e" providerId="LiveId" clId="{DAC98C8C-B848-47A7-8608-2848D53E4163}" dt="2023-09-12T17:26:13.232" v="1445"/>
          <pc:sldLayoutMkLst>
            <pc:docMk/>
            <pc:sldMasterMk cId="2782362326" sldId="2147483751"/>
            <pc:sldLayoutMk cId="2735968874" sldId="2147483750"/>
          </pc:sldLayoutMkLst>
        </pc:sldLayoutChg>
      </pc:sldMasterChg>
    </pc:docChg>
  </pc:docChgLst>
  <pc:docChgLst>
    <pc:chgData name="Scott Christensen" userId="6edcc95e2e4ee98e" providerId="LiveId" clId="{CDA0D598-883A-4C08-B357-FEFC2AD5FEC0}"/>
    <pc:docChg chg="custSel addSld modSld sldOrd">
      <pc:chgData name="Scott Christensen" userId="6edcc95e2e4ee98e" providerId="LiveId" clId="{CDA0D598-883A-4C08-B357-FEFC2AD5FEC0}" dt="2023-09-17T01:53:14.936" v="164" actId="20577"/>
      <pc:docMkLst>
        <pc:docMk/>
      </pc:docMkLst>
      <pc:sldChg chg="addSp delSp modSp mod">
        <pc:chgData name="Scott Christensen" userId="6edcc95e2e4ee98e" providerId="LiveId" clId="{CDA0D598-883A-4C08-B357-FEFC2AD5FEC0}" dt="2023-09-17T01:28:42.065" v="159" actId="6549"/>
        <pc:sldMkLst>
          <pc:docMk/>
          <pc:sldMk cId="2782624155" sldId="278"/>
        </pc:sldMkLst>
        <pc:spChg chg="mod">
          <ac:chgData name="Scott Christensen" userId="6edcc95e2e4ee98e" providerId="LiveId" clId="{CDA0D598-883A-4C08-B357-FEFC2AD5FEC0}" dt="2023-09-17T01:28:42.065" v="159" actId="6549"/>
          <ac:spMkLst>
            <pc:docMk/>
            <pc:sldMk cId="2782624155" sldId="278"/>
            <ac:spMk id="2" creationId="{AD2B010C-9AAA-1638-FB9F-02464154F6FB}"/>
          </ac:spMkLst>
        </pc:spChg>
        <pc:spChg chg="del mod">
          <ac:chgData name="Scott Christensen" userId="6edcc95e2e4ee98e" providerId="LiveId" clId="{CDA0D598-883A-4C08-B357-FEFC2AD5FEC0}" dt="2023-09-17T01:20:47.695" v="28"/>
          <ac:spMkLst>
            <pc:docMk/>
            <pc:sldMk cId="2782624155" sldId="278"/>
            <ac:spMk id="4" creationId="{838E563D-390E-584F-1047-22E3E1BD357D}"/>
          </ac:spMkLst>
        </pc:spChg>
        <pc:spChg chg="add mod">
          <ac:chgData name="Scott Christensen" userId="6edcc95e2e4ee98e" providerId="LiveId" clId="{CDA0D598-883A-4C08-B357-FEFC2AD5FEC0}" dt="2023-09-17T01:26:13.074" v="154" actId="14100"/>
          <ac:spMkLst>
            <pc:docMk/>
            <pc:sldMk cId="2782624155" sldId="278"/>
            <ac:spMk id="9" creationId="{9795DA95-9731-A87A-5757-A2EEDCBEE67D}"/>
          </ac:spMkLst>
        </pc:spChg>
        <pc:picChg chg="add del mod">
          <ac:chgData name="Scott Christensen" userId="6edcc95e2e4ee98e" providerId="LiveId" clId="{CDA0D598-883A-4C08-B357-FEFC2AD5FEC0}" dt="2023-09-17T01:21:46.032" v="30" actId="21"/>
          <ac:picMkLst>
            <pc:docMk/>
            <pc:sldMk cId="2782624155" sldId="278"/>
            <ac:picMk id="5" creationId="{A7596D76-1D68-92FF-A36D-0E3A84356616}"/>
          </ac:picMkLst>
        </pc:picChg>
        <pc:picChg chg="add mod">
          <ac:chgData name="Scott Christensen" userId="6edcc95e2e4ee98e" providerId="LiveId" clId="{CDA0D598-883A-4C08-B357-FEFC2AD5FEC0}" dt="2023-09-17T01:25:51.843" v="152" actId="1076"/>
          <ac:picMkLst>
            <pc:docMk/>
            <pc:sldMk cId="2782624155" sldId="278"/>
            <ac:picMk id="7" creationId="{437945F7-B098-DAC5-CA37-81EE67602F3A}"/>
          </ac:picMkLst>
        </pc:picChg>
        <pc:picChg chg="del">
          <ac:chgData name="Scott Christensen" userId="6edcc95e2e4ee98e" providerId="LiveId" clId="{CDA0D598-883A-4C08-B357-FEFC2AD5FEC0}" dt="2023-09-17T01:20:00.457" v="9" actId="21"/>
          <ac:picMkLst>
            <pc:docMk/>
            <pc:sldMk cId="2782624155" sldId="278"/>
            <ac:picMk id="8" creationId="{38035480-9879-2BAC-9426-C078D714EB2F}"/>
          </ac:picMkLst>
        </pc:picChg>
      </pc:sldChg>
      <pc:sldChg chg="modSp mod">
        <pc:chgData name="Scott Christensen" userId="6edcc95e2e4ee98e" providerId="LiveId" clId="{CDA0D598-883A-4C08-B357-FEFC2AD5FEC0}" dt="2023-09-17T01:53:14.936" v="164" actId="20577"/>
        <pc:sldMkLst>
          <pc:docMk/>
          <pc:sldMk cId="3054222853" sldId="280"/>
        </pc:sldMkLst>
        <pc:spChg chg="mod">
          <ac:chgData name="Scott Christensen" userId="6edcc95e2e4ee98e" providerId="LiveId" clId="{CDA0D598-883A-4C08-B357-FEFC2AD5FEC0}" dt="2023-09-17T01:53:14.936" v="164" actId="20577"/>
          <ac:spMkLst>
            <pc:docMk/>
            <pc:sldMk cId="3054222853" sldId="280"/>
            <ac:spMk id="4" creationId="{838E563D-390E-584F-1047-22E3E1BD357D}"/>
          </ac:spMkLst>
        </pc:spChg>
      </pc:sldChg>
      <pc:sldChg chg="add ord">
        <pc:chgData name="Scott Christensen" userId="6edcc95e2e4ee98e" providerId="LiveId" clId="{CDA0D598-883A-4C08-B357-FEFC2AD5FEC0}" dt="2023-09-17T01:00:01.555" v="4"/>
        <pc:sldMkLst>
          <pc:docMk/>
          <pc:sldMk cId="3048330069" sldId="282"/>
        </pc:sldMkLst>
      </pc:sldChg>
      <pc:sldChg chg="add ord">
        <pc:chgData name="Scott Christensen" userId="6edcc95e2e4ee98e" providerId="LiveId" clId="{CDA0D598-883A-4C08-B357-FEFC2AD5FEC0}" dt="2023-09-17T01:00:39.054" v="7"/>
        <pc:sldMkLst>
          <pc:docMk/>
          <pc:sldMk cId="148950185" sldId="283"/>
        </pc:sldMkLst>
      </pc:sldChg>
      <pc:sldChg chg="add">
        <pc:chgData name="Scott Christensen" userId="6edcc95e2e4ee98e" providerId="LiveId" clId="{CDA0D598-883A-4C08-B357-FEFC2AD5FEC0}" dt="2023-09-17T01:19:49.345" v="8" actId="2890"/>
        <pc:sldMkLst>
          <pc:docMk/>
          <pc:sldMk cId="1882020350" sldId="28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9/16/2023</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548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9/16/2023</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105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9/16/2023</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305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9/16/2023</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236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9/16/2023</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004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9/16/2023</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846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9/16/2023</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339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9/16/2023</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6221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9/16/2023</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968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9/16/2023</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261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9/16/2023</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926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17EC4"/>
            </a:gs>
            <a:gs pos="95000">
              <a:srgbClr val="2A2D50"/>
            </a:gs>
            <a:gs pos="61000">
              <a:srgbClr val="3B4663"/>
            </a:gs>
            <a:gs pos="33000">
              <a:schemeClr val="accent3">
                <a:lumMod val="87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9/16/2023</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278236232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50"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8A3F1-5083-F708-3C01-C784633AF1FC}"/>
              </a:ext>
            </a:extLst>
          </p:cNvPr>
          <p:cNvSpPr>
            <a:spLocks noGrp="1"/>
          </p:cNvSpPr>
          <p:nvPr>
            <p:ph type="ctrTitle"/>
          </p:nvPr>
        </p:nvSpPr>
        <p:spPr>
          <a:xfrm>
            <a:off x="793157" y="484417"/>
            <a:ext cx="4076460" cy="3835738"/>
          </a:xfrm>
        </p:spPr>
        <p:txBody>
          <a:bodyPr anchor="b">
            <a:normAutofit/>
          </a:bodyPr>
          <a:lstStyle/>
          <a:p>
            <a:pPr algn="r"/>
            <a:r>
              <a:rPr lang="en-US" sz="6100" dirty="0">
                <a:solidFill>
                  <a:schemeClr val="bg1"/>
                </a:solidFill>
              </a:rPr>
              <a:t>Lessons from Church History</a:t>
            </a:r>
          </a:p>
        </p:txBody>
      </p:sp>
      <p:sp>
        <p:nvSpPr>
          <p:cNvPr id="3" name="Subtitle 2">
            <a:extLst>
              <a:ext uri="{FF2B5EF4-FFF2-40B4-BE49-F238E27FC236}">
                <a16:creationId xmlns:a16="http://schemas.microsoft.com/office/drawing/2014/main" id="{B37CD287-A7D9-2235-EB4C-F3C056BA9988}"/>
              </a:ext>
            </a:extLst>
          </p:cNvPr>
          <p:cNvSpPr>
            <a:spLocks noGrp="1"/>
          </p:cNvSpPr>
          <p:nvPr>
            <p:ph type="subTitle" idx="1"/>
          </p:nvPr>
        </p:nvSpPr>
        <p:spPr>
          <a:xfrm>
            <a:off x="1259503" y="5170453"/>
            <a:ext cx="11265992" cy="990197"/>
          </a:xfrm>
        </p:spPr>
        <p:txBody>
          <a:bodyPr>
            <a:normAutofit/>
          </a:bodyPr>
          <a:lstStyle/>
          <a:p>
            <a:r>
              <a:rPr lang="en-US" sz="3600" dirty="0">
                <a:solidFill>
                  <a:schemeClr val="bg1"/>
                </a:solidFill>
              </a:rPr>
              <a:t>Week 2: Lessons from the Early Church Fathers</a:t>
            </a:r>
          </a:p>
        </p:txBody>
      </p:sp>
      <p:pic>
        <p:nvPicPr>
          <p:cNvPr id="6" name="Picture 5" descr="A large stone building with a steeple with Salisbury Cathedral in the background&#10;&#10;Description automatically generated">
            <a:extLst>
              <a:ext uri="{FF2B5EF4-FFF2-40B4-BE49-F238E27FC236}">
                <a16:creationId xmlns:a16="http://schemas.microsoft.com/office/drawing/2014/main" id="{3B239179-BD1F-1249-1D37-5940DFDBA39D}"/>
              </a:ext>
            </a:extLst>
          </p:cNvPr>
          <p:cNvPicPr>
            <a:picLocks noChangeAspect="1"/>
          </p:cNvPicPr>
          <p:nvPr/>
        </p:nvPicPr>
        <p:blipFill rotWithShape="1">
          <a:blip r:embed="rId2">
            <a:duotone>
              <a:schemeClr val="accent2">
                <a:shade val="45000"/>
                <a:satMod val="135000"/>
              </a:schemeClr>
              <a:prstClr val="white"/>
            </a:duotone>
            <a:alphaModFix amt="50000"/>
            <a:extLst>
              <a:ext uri="{28A0092B-C50C-407E-A947-70E740481C1C}">
                <a14:useLocalDpi xmlns:a14="http://schemas.microsoft.com/office/drawing/2010/main" val="0"/>
              </a:ext>
            </a:extLst>
          </a:blip>
          <a:srcRect t="35077" r="-3" b="9030"/>
          <a:stretch/>
        </p:blipFill>
        <p:spPr>
          <a:xfrm>
            <a:off x="5324178" y="976152"/>
            <a:ext cx="6734973" cy="3190248"/>
          </a:xfrm>
          <a:prstGeom prst="rect">
            <a:avLst/>
          </a:prstGeom>
        </p:spPr>
      </p:pic>
    </p:spTree>
    <p:extLst>
      <p:ext uri="{BB962C8B-B14F-4D97-AF65-F5344CB8AC3E}">
        <p14:creationId xmlns:p14="http://schemas.microsoft.com/office/powerpoint/2010/main" val="4143963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010C-9AAA-1638-FB9F-02464154F6FB}"/>
              </a:ext>
            </a:extLst>
          </p:cNvPr>
          <p:cNvSpPr>
            <a:spLocks noGrp="1"/>
          </p:cNvSpPr>
          <p:nvPr>
            <p:ph type="title"/>
          </p:nvPr>
        </p:nvSpPr>
        <p:spPr>
          <a:xfrm>
            <a:off x="419632" y="390847"/>
            <a:ext cx="4626709" cy="5122985"/>
          </a:xfrm>
        </p:spPr>
        <p:txBody>
          <a:bodyPr vert="horz" lIns="91440" tIns="45720" rIns="91440" bIns="45720" rtlCol="0" anchor="t">
            <a:normAutofit/>
          </a:bodyPr>
          <a:lstStyle/>
          <a:p>
            <a:pPr algn="r"/>
            <a:r>
              <a:rPr lang="en-US" sz="4000" b="1" i="0" kern="1200" cap="all" baseline="0" dirty="0">
                <a:solidFill>
                  <a:schemeClr val="bg1"/>
                </a:solidFill>
                <a:latin typeface="+mj-lt"/>
                <a:ea typeface="+mj-ea"/>
                <a:cs typeface="+mj-cs"/>
              </a:rPr>
              <a:t>Lessons </a:t>
            </a:r>
            <a:br>
              <a:rPr lang="en-US" sz="4000" b="1" i="0" kern="1200" cap="all" baseline="0" dirty="0">
                <a:solidFill>
                  <a:schemeClr val="bg1"/>
                </a:solidFill>
                <a:latin typeface="+mj-lt"/>
                <a:ea typeface="+mj-ea"/>
                <a:cs typeface="+mj-cs"/>
              </a:rPr>
            </a:br>
            <a:r>
              <a:rPr lang="en-US" sz="4000" b="1" i="0" kern="1200" cap="all" baseline="0" dirty="0">
                <a:solidFill>
                  <a:schemeClr val="bg1"/>
                </a:solidFill>
                <a:latin typeface="+mj-lt"/>
                <a:ea typeface="+mj-ea"/>
                <a:cs typeface="+mj-cs"/>
              </a:rPr>
              <a:t>from the </a:t>
            </a:r>
            <a:br>
              <a:rPr lang="en-US" sz="4000" b="1" i="0" kern="1200" cap="all" baseline="0" dirty="0">
                <a:solidFill>
                  <a:schemeClr val="bg1"/>
                </a:solidFill>
                <a:latin typeface="+mj-lt"/>
                <a:ea typeface="+mj-ea"/>
                <a:cs typeface="+mj-cs"/>
              </a:rPr>
            </a:br>
            <a:r>
              <a:rPr lang="en-US" sz="4000" b="1" i="0" kern="1200" cap="all" baseline="0" dirty="0">
                <a:solidFill>
                  <a:schemeClr val="bg1"/>
                </a:solidFill>
                <a:latin typeface="+mj-lt"/>
                <a:ea typeface="+mj-ea"/>
                <a:cs typeface="+mj-cs"/>
              </a:rPr>
              <a:t>early church fathers</a:t>
            </a:r>
            <a:br>
              <a:rPr lang="en-US" sz="4400" b="1" i="0" kern="1200" cap="all" baseline="0" dirty="0">
                <a:solidFill>
                  <a:schemeClr val="bg1"/>
                </a:solidFill>
                <a:latin typeface="+mj-lt"/>
                <a:ea typeface="+mj-ea"/>
                <a:cs typeface="+mj-cs"/>
              </a:rPr>
            </a:br>
            <a:br>
              <a:rPr lang="en-US" sz="4400" b="1" i="0" kern="1200" cap="all" baseline="0" dirty="0">
                <a:solidFill>
                  <a:schemeClr val="bg1"/>
                </a:solidFill>
                <a:latin typeface="+mj-lt"/>
                <a:ea typeface="+mj-ea"/>
                <a:cs typeface="+mj-cs"/>
              </a:rPr>
            </a:br>
            <a:endParaRPr lang="en-US" sz="2400" b="1" i="0" u="sng" kern="1200" cap="all" baseline="0" dirty="0">
              <a:solidFill>
                <a:schemeClr val="bg1"/>
              </a:solidFill>
              <a:latin typeface="+mj-lt"/>
              <a:ea typeface="+mj-ea"/>
              <a:cs typeface="+mj-cs"/>
            </a:endParaRPr>
          </a:p>
        </p:txBody>
      </p:sp>
      <p:sp>
        <p:nvSpPr>
          <p:cNvPr id="4" name="TextBox 3">
            <a:extLst>
              <a:ext uri="{FF2B5EF4-FFF2-40B4-BE49-F238E27FC236}">
                <a16:creationId xmlns:a16="http://schemas.microsoft.com/office/drawing/2014/main" id="{838E563D-390E-584F-1047-22E3E1BD357D}"/>
              </a:ext>
            </a:extLst>
          </p:cNvPr>
          <p:cNvSpPr txBox="1"/>
          <p:nvPr/>
        </p:nvSpPr>
        <p:spPr>
          <a:xfrm>
            <a:off x="5725655" y="300925"/>
            <a:ext cx="6197370" cy="6850914"/>
          </a:xfrm>
          <a:prstGeom prst="rect">
            <a:avLst/>
          </a:prstGeom>
          <a:noFill/>
        </p:spPr>
        <p:txBody>
          <a:bodyPr wrap="square" rtlCol="0">
            <a:spAutoFit/>
          </a:bodyPr>
          <a:lstStyle/>
          <a:p>
            <a:pPr marL="0" marR="0">
              <a:lnSpc>
                <a:spcPct val="107000"/>
              </a:lnSpc>
              <a:spcBef>
                <a:spcPts val="0"/>
              </a:spcBef>
              <a:spcAft>
                <a:spcPts val="800"/>
              </a:spcAft>
            </a:pPr>
            <a:r>
              <a:rPr lang="en-US" sz="3600" b="1" u="sng" kern="100" dirty="0">
                <a:solidFill>
                  <a:schemeClr val="bg1"/>
                </a:solidFill>
                <a:latin typeface="Gill Sans Nova" panose="020B0602020104020203" pitchFamily="34" charset="0"/>
                <a:ea typeface="Calibri" panose="020F0502020204030204" pitchFamily="34" charset="0"/>
                <a:cs typeface="Times New Roman" panose="02020603050405020304" pitchFamily="18" charset="0"/>
              </a:rPr>
              <a:t>ARIANISM</a:t>
            </a:r>
            <a:endParaRPr lang="en-US" sz="28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Arius (256-336) taught the Son was (1) a created being, (2) not eternal, and (3) a sub-deity to the Father. </a:t>
            </a:r>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His teaching spread like wildfire. He even wrote hymns that celebrated this heresy.</a:t>
            </a:r>
          </a:p>
          <a:p>
            <a:pPr marR="0">
              <a:spcBef>
                <a:spcPts val="0"/>
              </a:spcBef>
              <a:spcAft>
                <a:spcPts val="0"/>
              </a:spcAft>
            </a:pPr>
            <a:endParaRPr lang="en-US" sz="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doctrine of the Trinity was taken for granted and not well-articulated prior to this crisis.</a:t>
            </a:r>
          </a:p>
          <a:p>
            <a:pPr marR="0">
              <a:spcBef>
                <a:spcPts val="0"/>
              </a:spcBef>
              <a:spcAft>
                <a:spcPts val="0"/>
              </a:spcAft>
            </a:pPr>
            <a:endParaRPr lang="en-US" sz="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Constantine called for the first ecumenical council to address the controversy: The Council of Nicaea in 325. 318 bishops attended. Many suffered torture during the ‘Great Persecution’ of Diocletian from 303-311 before Constantine. </a:t>
            </a:r>
          </a:p>
          <a:p>
            <a:pPr marR="0">
              <a:spcBef>
                <a:spcPts val="0"/>
              </a:spcBef>
              <a:spcAft>
                <a:spcPts val="0"/>
              </a:spcAft>
            </a:pPr>
            <a:endParaRPr lang="en-US" sz="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Key statement from Nicaea: </a:t>
            </a:r>
            <a:r>
              <a:rPr lang="en-US" sz="2200" b="1" kern="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Christ is “of the substance of the Father, God of God, Light of Light, true God of true God, begotten not made, consubstantial [“of the same substance” (</a:t>
            </a:r>
            <a:r>
              <a:rPr lang="en-US" sz="2200" b="1" i="1" kern="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homoousios</a:t>
            </a:r>
            <a:r>
              <a:rPr lang="en-US" sz="2200" b="1" ker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kern="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with the Father.” </a:t>
            </a:r>
            <a:endPar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R="0">
              <a:spcBef>
                <a:spcPts val="0"/>
              </a:spcBef>
              <a:spcAft>
                <a:spcPts val="0"/>
              </a:spcAft>
            </a:pPr>
            <a:endPar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religious painting of a group of men&#10;&#10;Description automatically generated">
            <a:extLst>
              <a:ext uri="{FF2B5EF4-FFF2-40B4-BE49-F238E27FC236}">
                <a16:creationId xmlns:a16="http://schemas.microsoft.com/office/drawing/2014/main" id="{224DC17E-51D4-6B05-5863-C9B082331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329" y="4169664"/>
            <a:ext cx="1984012" cy="2688336"/>
          </a:xfrm>
          <a:prstGeom prst="rect">
            <a:avLst/>
          </a:prstGeom>
        </p:spPr>
      </p:pic>
      <p:sp>
        <p:nvSpPr>
          <p:cNvPr id="6" name="TextBox 5">
            <a:extLst>
              <a:ext uri="{FF2B5EF4-FFF2-40B4-BE49-F238E27FC236}">
                <a16:creationId xmlns:a16="http://schemas.microsoft.com/office/drawing/2014/main" id="{E89B916C-BA05-0AD4-98B8-77FCBDEAFD69}"/>
              </a:ext>
            </a:extLst>
          </p:cNvPr>
          <p:cNvSpPr txBox="1"/>
          <p:nvPr/>
        </p:nvSpPr>
        <p:spPr>
          <a:xfrm>
            <a:off x="1170432" y="3112395"/>
            <a:ext cx="1681426" cy="3293209"/>
          </a:xfrm>
          <a:prstGeom prst="rect">
            <a:avLst/>
          </a:prstGeom>
          <a:noFill/>
        </p:spPr>
        <p:txBody>
          <a:bodyPr wrap="square" rtlCol="0">
            <a:spAutoFit/>
          </a:bodyPr>
          <a:lstStyle/>
          <a:p>
            <a:pPr algn="r"/>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Arius of Alexandria </a:t>
            </a:r>
          </a:p>
          <a:p>
            <a:pPr algn="r"/>
            <a:endParaRPr lang="en-US"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r"/>
            <a:endParaRPr lang="en-US"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r"/>
            <a:endParaRPr lang="en-US"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r"/>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Constantine and the Bishops at the Council of Nicaea </a:t>
            </a:r>
          </a:p>
        </p:txBody>
      </p:sp>
      <p:pic>
        <p:nvPicPr>
          <p:cNvPr id="9" name="Picture 8" descr="A person wearing a hat&#10;&#10;Description automatically generated">
            <a:extLst>
              <a:ext uri="{FF2B5EF4-FFF2-40B4-BE49-F238E27FC236}">
                <a16:creationId xmlns:a16="http://schemas.microsoft.com/office/drawing/2014/main" id="{8ED14BC0-1AE3-2650-6507-BBC80671B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2329" y="2871950"/>
            <a:ext cx="1984012" cy="1114099"/>
          </a:xfrm>
          <a:prstGeom prst="rect">
            <a:avLst/>
          </a:prstGeom>
        </p:spPr>
      </p:pic>
    </p:spTree>
    <p:extLst>
      <p:ext uri="{BB962C8B-B14F-4D97-AF65-F5344CB8AC3E}">
        <p14:creationId xmlns:p14="http://schemas.microsoft.com/office/powerpoint/2010/main" val="3054222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010C-9AAA-1638-FB9F-02464154F6FB}"/>
              </a:ext>
            </a:extLst>
          </p:cNvPr>
          <p:cNvSpPr>
            <a:spLocks noGrp="1"/>
          </p:cNvSpPr>
          <p:nvPr>
            <p:ph type="title"/>
          </p:nvPr>
        </p:nvSpPr>
        <p:spPr>
          <a:xfrm>
            <a:off x="419632" y="374077"/>
            <a:ext cx="4626709" cy="5122985"/>
          </a:xfrm>
        </p:spPr>
        <p:txBody>
          <a:bodyPr vert="horz" lIns="91440" tIns="45720" rIns="91440" bIns="45720" rtlCol="0" anchor="t">
            <a:normAutofit/>
          </a:bodyPr>
          <a:lstStyle/>
          <a:p>
            <a:pPr algn="r"/>
            <a:r>
              <a:rPr lang="en-US" sz="4000" b="1" i="0" kern="1200" cap="all" baseline="0" dirty="0">
                <a:solidFill>
                  <a:schemeClr val="bg1"/>
                </a:solidFill>
                <a:latin typeface="+mj-lt"/>
                <a:ea typeface="+mj-ea"/>
                <a:cs typeface="+mj-cs"/>
              </a:rPr>
              <a:t>Lessons </a:t>
            </a:r>
            <a:br>
              <a:rPr lang="en-US" sz="4000" b="1" i="0" kern="1200" cap="all" baseline="0" dirty="0">
                <a:solidFill>
                  <a:schemeClr val="bg1"/>
                </a:solidFill>
                <a:latin typeface="+mj-lt"/>
                <a:ea typeface="+mj-ea"/>
                <a:cs typeface="+mj-cs"/>
              </a:rPr>
            </a:br>
            <a:r>
              <a:rPr lang="en-US" sz="4000" b="1" i="0" kern="1200" cap="all" baseline="0" dirty="0">
                <a:solidFill>
                  <a:schemeClr val="bg1"/>
                </a:solidFill>
                <a:latin typeface="+mj-lt"/>
                <a:ea typeface="+mj-ea"/>
                <a:cs typeface="+mj-cs"/>
              </a:rPr>
              <a:t>from the </a:t>
            </a:r>
            <a:br>
              <a:rPr lang="en-US" sz="4000" b="1" i="0" kern="1200" cap="all" baseline="0" dirty="0">
                <a:solidFill>
                  <a:schemeClr val="bg1"/>
                </a:solidFill>
                <a:latin typeface="+mj-lt"/>
                <a:ea typeface="+mj-ea"/>
                <a:cs typeface="+mj-cs"/>
              </a:rPr>
            </a:br>
            <a:r>
              <a:rPr lang="en-US" sz="4000" b="1" i="0" kern="1200" cap="all" baseline="0" dirty="0">
                <a:solidFill>
                  <a:schemeClr val="bg1"/>
                </a:solidFill>
                <a:latin typeface="+mj-lt"/>
                <a:ea typeface="+mj-ea"/>
                <a:cs typeface="+mj-cs"/>
              </a:rPr>
              <a:t>early church fathers</a:t>
            </a:r>
            <a:br>
              <a:rPr lang="en-US" sz="4400" b="1" i="0" kern="1200" cap="all" baseline="0" dirty="0">
                <a:solidFill>
                  <a:schemeClr val="bg1"/>
                </a:solidFill>
                <a:latin typeface="+mj-lt"/>
                <a:ea typeface="+mj-ea"/>
                <a:cs typeface="+mj-cs"/>
              </a:rPr>
            </a:br>
            <a:br>
              <a:rPr lang="en-US" sz="4400" b="1" i="0" kern="1200" cap="all" baseline="0" dirty="0">
                <a:solidFill>
                  <a:schemeClr val="bg1"/>
                </a:solidFill>
                <a:latin typeface="+mj-lt"/>
                <a:ea typeface="+mj-ea"/>
                <a:cs typeface="+mj-cs"/>
              </a:rPr>
            </a:br>
            <a:endParaRPr lang="en-US" sz="3600" b="1" i="0" u="sng" kern="1200" cap="all" baseline="0" dirty="0">
              <a:solidFill>
                <a:schemeClr val="bg1"/>
              </a:solidFill>
              <a:latin typeface="+mj-lt"/>
              <a:ea typeface="+mj-ea"/>
              <a:cs typeface="+mj-cs"/>
            </a:endParaRPr>
          </a:p>
        </p:txBody>
      </p:sp>
      <p:sp>
        <p:nvSpPr>
          <p:cNvPr id="4" name="TextBox 3">
            <a:extLst>
              <a:ext uri="{FF2B5EF4-FFF2-40B4-BE49-F238E27FC236}">
                <a16:creationId xmlns:a16="http://schemas.microsoft.com/office/drawing/2014/main" id="{838E563D-390E-584F-1047-22E3E1BD357D}"/>
              </a:ext>
            </a:extLst>
          </p:cNvPr>
          <p:cNvSpPr txBox="1"/>
          <p:nvPr/>
        </p:nvSpPr>
        <p:spPr>
          <a:xfrm>
            <a:off x="5725655" y="300925"/>
            <a:ext cx="6197370" cy="6850914"/>
          </a:xfrm>
          <a:prstGeom prst="rect">
            <a:avLst/>
          </a:prstGeom>
          <a:noFill/>
        </p:spPr>
        <p:txBody>
          <a:bodyPr wrap="square" rtlCol="0">
            <a:spAutoFit/>
          </a:bodyPr>
          <a:lstStyle/>
          <a:p>
            <a:pPr marL="0" marR="0">
              <a:lnSpc>
                <a:spcPct val="107000"/>
              </a:lnSpc>
              <a:spcBef>
                <a:spcPts val="0"/>
              </a:spcBef>
              <a:spcAft>
                <a:spcPts val="800"/>
              </a:spcAft>
            </a:pPr>
            <a:r>
              <a:rPr lang="en-US" sz="3600" b="1" u="sng" kern="100" dirty="0">
                <a:solidFill>
                  <a:schemeClr val="bg1"/>
                </a:solidFill>
                <a:latin typeface="Gill Sans Nova" panose="020B0602020104020203" pitchFamily="34" charset="0"/>
                <a:ea typeface="Calibri" panose="020F0502020204030204" pitchFamily="34" charset="0"/>
                <a:cs typeface="Times New Roman" panose="02020603050405020304" pitchFamily="18" charset="0"/>
              </a:rPr>
              <a:t>ARIANISM</a:t>
            </a:r>
            <a:endParaRPr lang="en-US" sz="28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200" b="1" kern="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Nicaea did not end the controversy. Athanasius</a:t>
            </a:r>
            <a:r>
              <a:rPr lang="en-US" sz="2200" b="1" kern="0" dirty="0">
                <a:solidFill>
                  <a:schemeClr val="bg1"/>
                </a:solidFill>
                <a:latin typeface="Calibri" panose="020F0502020204030204" pitchFamily="34" charset="0"/>
                <a:ea typeface="Calibri" panose="020F0502020204030204" pitchFamily="34" charset="0"/>
                <a:cs typeface="Times New Roman" panose="02020603050405020304" pitchFamily="18" charset="0"/>
              </a:rPr>
              <a:t>’ Arian enemies issued all sorts of false charges to discredit him, including murder and witchcraft.</a:t>
            </a:r>
            <a:r>
              <a:rPr lang="en-US" sz="2200" b="1" kern="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He easily defended himself in court.</a:t>
            </a:r>
          </a:p>
          <a:p>
            <a:pPr marR="0">
              <a:spcBef>
                <a:spcPts val="0"/>
              </a:spcBef>
              <a:spcAft>
                <a:spcPts val="0"/>
              </a:spcAft>
            </a:pPr>
            <a:endParaRPr lang="en-US" sz="600" b="1" kern="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200" b="1" kern="0" dirty="0">
                <a:solidFill>
                  <a:schemeClr val="bg1"/>
                </a:solidFill>
                <a:latin typeface="Calibri" panose="020F0502020204030204" pitchFamily="34" charset="0"/>
                <a:ea typeface="Calibri" panose="020F0502020204030204" pitchFamily="34" charset="0"/>
                <a:cs typeface="Times New Roman" panose="02020603050405020304" pitchFamily="18" charset="0"/>
              </a:rPr>
              <a:t>New, unofficial councils were set up to continue the debate, some that included violent brawls.</a:t>
            </a:r>
          </a:p>
          <a:p>
            <a:pPr marR="0">
              <a:spcBef>
                <a:spcPts val="0"/>
              </a:spcBef>
              <a:spcAft>
                <a:spcPts val="0"/>
              </a:spcAft>
            </a:pPr>
            <a:endParaRPr lang="en-US" sz="600" b="1" kern="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200" b="1" kern="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Cappadocian Fathers rose up in 360 to defend Nicene orthodoxy</a:t>
            </a:r>
            <a:r>
              <a:rPr lang="en-US" sz="2200" b="1" kern="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200" b="1" kern="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Gregory of Nazianzus and his friends Basil of Caesarea and Basil’s younger brother, Gregory of Nyssa. </a:t>
            </a:r>
          </a:p>
          <a:p>
            <a:pPr marR="0">
              <a:spcBef>
                <a:spcPts val="0"/>
              </a:spcBef>
              <a:spcAft>
                <a:spcPts val="0"/>
              </a:spcAft>
            </a:pPr>
            <a:endParaRPr lang="en-US" sz="600" b="1" kern="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200" b="1" kern="0" dirty="0">
                <a:solidFill>
                  <a:schemeClr val="bg1"/>
                </a:solidFill>
                <a:latin typeface="Calibri" panose="020F0502020204030204" pitchFamily="34" charset="0"/>
                <a:ea typeface="Calibri" panose="020F0502020204030204" pitchFamily="34" charset="0"/>
                <a:cs typeface="Times New Roman" panose="02020603050405020304" pitchFamily="18" charset="0"/>
              </a:rPr>
              <a:t>8 years after Athanasius died, the First Council of Constantinople (381) called by Theodosius I finally saw the triumph of Nicene orthodoxy. It was attended by 150 bishops overseen by </a:t>
            </a:r>
            <a:r>
              <a:rPr lang="en-US" sz="2200" b="1" kern="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Gregory of Nazianzus. However, </a:t>
            </a:r>
            <a:r>
              <a:rPr lang="en-US" sz="2200" b="1" kern="0" dirty="0">
                <a:solidFill>
                  <a:schemeClr val="bg1"/>
                </a:solidFill>
                <a:latin typeface="Calibri" panose="020F0502020204030204" pitchFamily="34" charset="0"/>
                <a:ea typeface="Calibri" panose="020F0502020204030204" pitchFamily="34" charset="0"/>
                <a:cs typeface="Times New Roman" panose="02020603050405020304" pitchFamily="18" charset="0"/>
              </a:rPr>
              <a:t>Trinitarian heresies were fought for another 300 years.</a:t>
            </a:r>
            <a:endPar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R="0">
              <a:spcBef>
                <a:spcPts val="0"/>
              </a:spcBef>
              <a:spcAft>
                <a:spcPts val="0"/>
              </a:spcAft>
            </a:pPr>
            <a:endPar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E89B916C-BA05-0AD4-98B8-77FCBDEAFD69}"/>
              </a:ext>
            </a:extLst>
          </p:cNvPr>
          <p:cNvSpPr txBox="1"/>
          <p:nvPr/>
        </p:nvSpPr>
        <p:spPr>
          <a:xfrm>
            <a:off x="2303141" y="3218550"/>
            <a:ext cx="2927227"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Gregory of Nazianzus</a:t>
            </a:r>
          </a:p>
        </p:txBody>
      </p:sp>
      <p:pic>
        <p:nvPicPr>
          <p:cNvPr id="7" name="Picture 6" descr="A portrait of a person with a long beard&#10;&#10;Description automatically generated">
            <a:extLst>
              <a:ext uri="{FF2B5EF4-FFF2-40B4-BE49-F238E27FC236}">
                <a16:creationId xmlns:a16="http://schemas.microsoft.com/office/drawing/2014/main" id="{2B98AF18-12F2-7DA6-D9BA-AB6743E94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245" y="3803904"/>
            <a:ext cx="3054096" cy="3054096"/>
          </a:xfrm>
          <a:prstGeom prst="rect">
            <a:avLst/>
          </a:prstGeom>
        </p:spPr>
      </p:pic>
    </p:spTree>
    <p:extLst>
      <p:ext uri="{BB962C8B-B14F-4D97-AF65-F5344CB8AC3E}">
        <p14:creationId xmlns:p14="http://schemas.microsoft.com/office/powerpoint/2010/main" val="3163056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0F487008-5C03-20A8-E2A5-F3F6FA6C96D0}"/>
              </a:ext>
            </a:extLst>
          </p:cNvPr>
          <p:cNvPicPr>
            <a:picLocks noChangeAspect="1"/>
          </p:cNvPicPr>
          <p:nvPr/>
        </p:nvPicPr>
        <p:blipFill rotWithShape="1">
          <a:blip r:embed="rId2">
            <a:duotone>
              <a:schemeClr val="accent1">
                <a:shade val="45000"/>
                <a:satMod val="135000"/>
              </a:schemeClr>
              <a:prstClr val="white"/>
            </a:duotone>
            <a:alphaModFix amt="35000"/>
            <a:extLst>
              <a:ext uri="{28A0092B-C50C-407E-A947-70E740481C1C}">
                <a14:useLocalDpi xmlns:a14="http://schemas.microsoft.com/office/drawing/2010/main" val="0"/>
              </a:ext>
            </a:extLst>
          </a:blip>
          <a:srcRect b="6250"/>
          <a:stretch/>
        </p:blipFill>
        <p:spPr>
          <a:xfrm>
            <a:off x="0" y="-8878"/>
            <a:ext cx="12191980" cy="6858000"/>
          </a:xfrm>
          <a:prstGeom prst="rect">
            <a:avLst/>
          </a:prstGeom>
        </p:spPr>
      </p:pic>
      <p:sp>
        <p:nvSpPr>
          <p:cNvPr id="2" name="Title 1">
            <a:extLst>
              <a:ext uri="{FF2B5EF4-FFF2-40B4-BE49-F238E27FC236}">
                <a16:creationId xmlns:a16="http://schemas.microsoft.com/office/drawing/2014/main" id="{AD2B010C-9AAA-1638-FB9F-02464154F6FB}"/>
              </a:ext>
            </a:extLst>
          </p:cNvPr>
          <p:cNvSpPr>
            <a:spLocks noGrp="1"/>
          </p:cNvSpPr>
          <p:nvPr>
            <p:ph type="title"/>
          </p:nvPr>
        </p:nvSpPr>
        <p:spPr>
          <a:xfrm>
            <a:off x="960293" y="198184"/>
            <a:ext cx="10935093" cy="1525324"/>
          </a:xfrm>
        </p:spPr>
        <p:txBody>
          <a:bodyPr vert="horz" lIns="91440" tIns="45720" rIns="91440" bIns="45720" rtlCol="0" anchor="b">
            <a:normAutofit/>
          </a:bodyPr>
          <a:lstStyle/>
          <a:p>
            <a:r>
              <a:rPr lang="en-US" sz="3400" b="1" i="0" kern="1200" cap="all" baseline="0" dirty="0">
                <a:solidFill>
                  <a:srgbClr val="FFFFFF"/>
                </a:solidFill>
                <a:latin typeface="+mj-lt"/>
                <a:ea typeface="+mj-ea"/>
                <a:cs typeface="+mj-cs"/>
              </a:rPr>
              <a:t>Lessons from the early church fathers</a:t>
            </a:r>
            <a:br>
              <a:rPr lang="en-US" sz="3600" b="1" i="0" kern="1200" cap="all" baseline="0" dirty="0">
                <a:solidFill>
                  <a:srgbClr val="FFFFFF"/>
                </a:solidFill>
                <a:latin typeface="+mj-lt"/>
                <a:ea typeface="+mj-ea"/>
                <a:cs typeface="+mj-cs"/>
              </a:rPr>
            </a:br>
            <a:br>
              <a:rPr lang="en-US" sz="2900" b="1" i="0" kern="1200" cap="all" baseline="0" dirty="0">
                <a:solidFill>
                  <a:srgbClr val="FFFFFF"/>
                </a:solidFill>
                <a:latin typeface="+mj-lt"/>
                <a:ea typeface="+mj-ea"/>
                <a:cs typeface="+mj-cs"/>
              </a:rPr>
            </a:br>
            <a:endParaRPr lang="en-US" sz="2900" b="1" i="0" u="sng" kern="1200" cap="all" baseline="0" dirty="0">
              <a:solidFill>
                <a:srgbClr val="FFFFFF"/>
              </a:solidFill>
              <a:latin typeface="+mj-lt"/>
              <a:ea typeface="+mj-ea"/>
              <a:cs typeface="+mj-cs"/>
            </a:endParaRPr>
          </a:p>
        </p:txBody>
      </p:sp>
      <p:sp>
        <p:nvSpPr>
          <p:cNvPr id="4" name="TextBox 3">
            <a:extLst>
              <a:ext uri="{FF2B5EF4-FFF2-40B4-BE49-F238E27FC236}">
                <a16:creationId xmlns:a16="http://schemas.microsoft.com/office/drawing/2014/main" id="{838E563D-390E-584F-1047-22E3E1BD357D}"/>
              </a:ext>
            </a:extLst>
          </p:cNvPr>
          <p:cNvSpPr txBox="1"/>
          <p:nvPr/>
        </p:nvSpPr>
        <p:spPr>
          <a:xfrm>
            <a:off x="10744893" y="3046335"/>
            <a:ext cx="1447107" cy="1722308"/>
          </a:xfrm>
          <a:prstGeom prst="rect">
            <a:avLst/>
          </a:prstGeom>
        </p:spPr>
        <p:txBody>
          <a:bodyPr vert="horz" lIns="91440" tIns="45720" rIns="91440" bIns="45720" rtlCol="0" anchor="t">
            <a:noAutofit/>
          </a:bodyPr>
          <a:lstStyle/>
          <a:p>
            <a:pPr marR="0">
              <a:lnSpc>
                <a:spcPct val="90000"/>
              </a:lnSpc>
              <a:spcBef>
                <a:spcPts val="0"/>
              </a:spcBef>
              <a:spcAft>
                <a:spcPts val="600"/>
              </a:spcAft>
            </a:pPr>
            <a:r>
              <a:rPr lang="en-US" sz="2400" b="1" dirty="0">
                <a:solidFill>
                  <a:srgbClr val="FFFFFF"/>
                </a:solidFill>
              </a:rPr>
              <a:t>Map of </a:t>
            </a:r>
          </a:p>
          <a:p>
            <a:pPr marR="0">
              <a:lnSpc>
                <a:spcPct val="90000"/>
              </a:lnSpc>
              <a:spcBef>
                <a:spcPts val="0"/>
              </a:spcBef>
              <a:spcAft>
                <a:spcPts val="600"/>
              </a:spcAft>
            </a:pPr>
            <a:r>
              <a:rPr lang="en-US" sz="2400" b="1" dirty="0">
                <a:solidFill>
                  <a:srgbClr val="FFFFFF"/>
                </a:solidFill>
              </a:rPr>
              <a:t>Early </a:t>
            </a:r>
          </a:p>
          <a:p>
            <a:pPr marR="0">
              <a:lnSpc>
                <a:spcPct val="90000"/>
              </a:lnSpc>
              <a:spcBef>
                <a:spcPts val="0"/>
              </a:spcBef>
              <a:spcAft>
                <a:spcPts val="600"/>
              </a:spcAft>
            </a:pPr>
            <a:r>
              <a:rPr lang="en-US" sz="2400" b="1" dirty="0">
                <a:solidFill>
                  <a:srgbClr val="FFFFFF"/>
                </a:solidFill>
              </a:rPr>
              <a:t>Church </a:t>
            </a:r>
          </a:p>
          <a:p>
            <a:pPr marR="0">
              <a:lnSpc>
                <a:spcPct val="90000"/>
              </a:lnSpc>
              <a:spcBef>
                <a:spcPts val="0"/>
              </a:spcBef>
              <a:spcAft>
                <a:spcPts val="600"/>
              </a:spcAft>
            </a:pPr>
            <a:r>
              <a:rPr lang="en-US" sz="2400" b="1" dirty="0">
                <a:solidFill>
                  <a:srgbClr val="FFFFFF"/>
                </a:solidFill>
              </a:rPr>
              <a:t>Fathers</a:t>
            </a:r>
          </a:p>
        </p:txBody>
      </p:sp>
      <p:pic>
        <p:nvPicPr>
          <p:cNvPr id="9" name="Picture 8" descr="A map of the world&#10;&#10;Description automatically generated">
            <a:extLst>
              <a:ext uri="{FF2B5EF4-FFF2-40B4-BE49-F238E27FC236}">
                <a16:creationId xmlns:a16="http://schemas.microsoft.com/office/drawing/2014/main" id="{A5DA22AC-662B-34B3-8EC1-61B67881C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415" y="1164366"/>
            <a:ext cx="9451716" cy="5693634"/>
          </a:xfrm>
          <a:prstGeom prst="rect">
            <a:avLst/>
          </a:prstGeom>
        </p:spPr>
      </p:pic>
    </p:spTree>
    <p:extLst>
      <p:ext uri="{BB962C8B-B14F-4D97-AF65-F5344CB8AC3E}">
        <p14:creationId xmlns:p14="http://schemas.microsoft.com/office/powerpoint/2010/main" val="148950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010C-9AAA-1638-FB9F-02464154F6FB}"/>
              </a:ext>
            </a:extLst>
          </p:cNvPr>
          <p:cNvSpPr>
            <a:spLocks noGrp="1"/>
          </p:cNvSpPr>
          <p:nvPr>
            <p:ph type="title"/>
          </p:nvPr>
        </p:nvSpPr>
        <p:spPr>
          <a:xfrm>
            <a:off x="419632" y="374077"/>
            <a:ext cx="4626709" cy="5122985"/>
          </a:xfrm>
        </p:spPr>
        <p:txBody>
          <a:bodyPr vert="horz" lIns="91440" tIns="45720" rIns="91440" bIns="45720" rtlCol="0" anchor="t">
            <a:normAutofit/>
          </a:bodyPr>
          <a:lstStyle/>
          <a:p>
            <a:pPr algn="r"/>
            <a:r>
              <a:rPr lang="en-US" sz="4000" b="1" i="0" kern="1200" cap="all" baseline="0" dirty="0">
                <a:solidFill>
                  <a:schemeClr val="bg1"/>
                </a:solidFill>
                <a:latin typeface="+mj-lt"/>
                <a:ea typeface="+mj-ea"/>
                <a:cs typeface="+mj-cs"/>
              </a:rPr>
              <a:t>Lessons </a:t>
            </a:r>
            <a:br>
              <a:rPr lang="en-US" sz="4000" b="1" i="0" kern="1200" cap="all" baseline="0" dirty="0">
                <a:solidFill>
                  <a:schemeClr val="bg1"/>
                </a:solidFill>
                <a:latin typeface="+mj-lt"/>
                <a:ea typeface="+mj-ea"/>
                <a:cs typeface="+mj-cs"/>
              </a:rPr>
            </a:br>
            <a:r>
              <a:rPr lang="en-US" sz="4000" b="1" i="0" kern="1200" cap="all" baseline="0" dirty="0">
                <a:solidFill>
                  <a:schemeClr val="bg1"/>
                </a:solidFill>
                <a:latin typeface="+mj-lt"/>
                <a:ea typeface="+mj-ea"/>
                <a:cs typeface="+mj-cs"/>
              </a:rPr>
              <a:t>from the </a:t>
            </a:r>
            <a:br>
              <a:rPr lang="en-US" sz="4000" b="1" i="0" kern="1200" cap="all" baseline="0" dirty="0">
                <a:solidFill>
                  <a:schemeClr val="bg1"/>
                </a:solidFill>
                <a:latin typeface="+mj-lt"/>
                <a:ea typeface="+mj-ea"/>
                <a:cs typeface="+mj-cs"/>
              </a:rPr>
            </a:br>
            <a:r>
              <a:rPr lang="en-US" sz="4000" b="1" i="0" kern="1200" cap="all" baseline="0" dirty="0">
                <a:solidFill>
                  <a:schemeClr val="bg1"/>
                </a:solidFill>
                <a:latin typeface="+mj-lt"/>
                <a:ea typeface="+mj-ea"/>
                <a:cs typeface="+mj-cs"/>
              </a:rPr>
              <a:t>early church fathers</a:t>
            </a:r>
            <a:br>
              <a:rPr lang="en-US" sz="4400" b="1" i="0" kern="1200" cap="all" baseline="0" dirty="0">
                <a:solidFill>
                  <a:schemeClr val="bg1"/>
                </a:solidFill>
                <a:latin typeface="+mj-lt"/>
                <a:ea typeface="+mj-ea"/>
                <a:cs typeface="+mj-cs"/>
              </a:rPr>
            </a:br>
            <a:br>
              <a:rPr lang="en-US" sz="4400" b="1" i="0" kern="1200" cap="all" baseline="0" dirty="0">
                <a:solidFill>
                  <a:schemeClr val="bg1"/>
                </a:solidFill>
                <a:latin typeface="+mj-lt"/>
                <a:ea typeface="+mj-ea"/>
                <a:cs typeface="+mj-cs"/>
              </a:rPr>
            </a:br>
            <a:endParaRPr lang="en-US" sz="3600" b="1" i="0" u="sng" kern="1200" cap="all" baseline="0" dirty="0">
              <a:solidFill>
                <a:schemeClr val="bg1"/>
              </a:solidFill>
              <a:latin typeface="+mj-lt"/>
              <a:ea typeface="+mj-ea"/>
              <a:cs typeface="+mj-cs"/>
            </a:endParaRPr>
          </a:p>
        </p:txBody>
      </p:sp>
      <p:sp>
        <p:nvSpPr>
          <p:cNvPr id="4" name="TextBox 3">
            <a:extLst>
              <a:ext uri="{FF2B5EF4-FFF2-40B4-BE49-F238E27FC236}">
                <a16:creationId xmlns:a16="http://schemas.microsoft.com/office/drawing/2014/main" id="{838E563D-390E-584F-1047-22E3E1BD357D}"/>
              </a:ext>
            </a:extLst>
          </p:cNvPr>
          <p:cNvSpPr txBox="1"/>
          <p:nvPr/>
        </p:nvSpPr>
        <p:spPr>
          <a:xfrm>
            <a:off x="5660339" y="300925"/>
            <a:ext cx="6273513" cy="6737422"/>
          </a:xfrm>
          <a:prstGeom prst="rect">
            <a:avLst/>
          </a:prstGeom>
          <a:noFill/>
        </p:spPr>
        <p:txBody>
          <a:bodyPr wrap="square" rtlCol="0">
            <a:spAutoFit/>
          </a:bodyPr>
          <a:lstStyle/>
          <a:p>
            <a:pPr marL="0" marR="0">
              <a:lnSpc>
                <a:spcPct val="107000"/>
              </a:lnSpc>
              <a:spcBef>
                <a:spcPts val="0"/>
              </a:spcBef>
              <a:spcAft>
                <a:spcPts val="800"/>
              </a:spcAft>
            </a:pPr>
            <a:r>
              <a:rPr lang="en-US" sz="3600" b="1" u="sng" kern="100" dirty="0">
                <a:solidFill>
                  <a:schemeClr val="bg1"/>
                </a:solidFill>
                <a:latin typeface="Gill Sans Nova" panose="020B0602020104020203" pitchFamily="34" charset="0"/>
                <a:ea typeface="Calibri" panose="020F0502020204030204" pitchFamily="34" charset="0"/>
                <a:cs typeface="Times New Roman" panose="02020603050405020304" pitchFamily="18" charset="0"/>
              </a:rPr>
              <a:t>JEROME</a:t>
            </a:r>
            <a:r>
              <a:rPr lang="en-US" sz="28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8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(342-420 AD) – Scholar, Bethlehem</a:t>
            </a:r>
          </a:p>
          <a:p>
            <a:pPr marL="342900" marR="0" indent="-342900">
              <a:spcBef>
                <a:spcPts val="0"/>
              </a:spcBef>
              <a:spcAft>
                <a:spcPts val="0"/>
              </a:spcAft>
              <a:buFont typeface="Arial" panose="020B0604020202020204" pitchFamily="34" charset="0"/>
              <a:buChar char="•"/>
            </a:pP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Baptized at age 19 in northern Italy, educated in Rome. Traveled to Gaul, Constantinople, and Italy while perfecting Greek, Latin, and Hebrew.       </a:t>
            </a:r>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O</a:t>
            </a: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ne of the greatest scholars of his age.</a:t>
            </a:r>
          </a:p>
          <a:p>
            <a:pPr marR="0">
              <a:spcBef>
                <a:spcPts val="0"/>
              </a:spcBef>
              <a:spcAft>
                <a:spcPts val="0"/>
              </a:spcAft>
            </a:pPr>
            <a:endParaRPr lang="en-US" sz="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 382, he began a new Latin translation of the Bible from original Hebrew of the OT, correcting inaccuracies to create a uniform standard Bible.  </a:t>
            </a:r>
          </a:p>
          <a:p>
            <a:pPr marR="0">
              <a:spcBef>
                <a:spcPts val="0"/>
              </a:spcBef>
              <a:spcAft>
                <a:spcPts val="0"/>
              </a:spcAft>
            </a:pP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Completed in 405. Known as the </a:t>
            </a:r>
            <a:r>
              <a:rPr lang="en-US" sz="2200" b="1"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Vulgate</a:t>
            </a: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p>
          <a:p>
            <a:pPr marR="0">
              <a:spcBef>
                <a:spcPts val="0"/>
              </a:spcBef>
              <a:spcAft>
                <a:spcPts val="0"/>
              </a:spcAft>
            </a:pPr>
            <a:endParaRPr lang="en-US" sz="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"Only the original text is free from error" was his guiding philosophy.</a:t>
            </a:r>
          </a:p>
          <a:p>
            <a:pPr marR="0">
              <a:spcBef>
                <a:spcPts val="0"/>
              </a:spcBef>
              <a:spcAft>
                <a:spcPts val="0"/>
              </a:spcAft>
            </a:pPr>
            <a:endParaRPr lang="en-US" sz="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During those 23 years (in Bethlehem) he also wrote commentaries on almost every book of the Bible, fought theological battles, and served as a spiritual counselor. </a:t>
            </a:r>
          </a:p>
          <a:p>
            <a:pPr marR="0">
              <a:spcBef>
                <a:spcPts val="0"/>
              </a:spcBef>
              <a:spcAft>
                <a:spcPts val="0"/>
              </a:spcAft>
            </a:pPr>
            <a:endPar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person sitting at a desk&#10;&#10;Description automatically generated">
            <a:extLst>
              <a:ext uri="{FF2B5EF4-FFF2-40B4-BE49-F238E27FC236}">
                <a16:creationId xmlns:a16="http://schemas.microsoft.com/office/drawing/2014/main" id="{4D45D497-1828-361C-BF9F-9AFCB1A744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899" y="3006545"/>
            <a:ext cx="2922442" cy="3851455"/>
          </a:xfrm>
          <a:prstGeom prst="rect">
            <a:avLst/>
          </a:prstGeom>
        </p:spPr>
      </p:pic>
    </p:spTree>
    <p:extLst>
      <p:ext uri="{BB962C8B-B14F-4D97-AF65-F5344CB8AC3E}">
        <p14:creationId xmlns:p14="http://schemas.microsoft.com/office/powerpoint/2010/main" val="1224111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0F487008-5C03-20A8-E2A5-F3F6FA6C96D0}"/>
              </a:ext>
            </a:extLst>
          </p:cNvPr>
          <p:cNvPicPr>
            <a:picLocks noChangeAspect="1"/>
          </p:cNvPicPr>
          <p:nvPr/>
        </p:nvPicPr>
        <p:blipFill rotWithShape="1">
          <a:blip r:embed="rId2">
            <a:duotone>
              <a:schemeClr val="accent1">
                <a:shade val="45000"/>
                <a:satMod val="135000"/>
              </a:schemeClr>
              <a:prstClr val="white"/>
            </a:duotone>
            <a:alphaModFix amt="35000"/>
            <a:extLst>
              <a:ext uri="{28A0092B-C50C-407E-A947-70E740481C1C}">
                <a14:useLocalDpi xmlns:a14="http://schemas.microsoft.com/office/drawing/2010/main" val="0"/>
              </a:ext>
            </a:extLst>
          </a:blip>
          <a:srcRect b="6250"/>
          <a:stretch/>
        </p:blipFill>
        <p:spPr>
          <a:xfrm>
            <a:off x="0" y="-8878"/>
            <a:ext cx="12191980" cy="6858000"/>
          </a:xfrm>
          <a:prstGeom prst="rect">
            <a:avLst/>
          </a:prstGeom>
        </p:spPr>
      </p:pic>
      <p:sp>
        <p:nvSpPr>
          <p:cNvPr id="2" name="Title 1">
            <a:extLst>
              <a:ext uri="{FF2B5EF4-FFF2-40B4-BE49-F238E27FC236}">
                <a16:creationId xmlns:a16="http://schemas.microsoft.com/office/drawing/2014/main" id="{AD2B010C-9AAA-1638-FB9F-02464154F6FB}"/>
              </a:ext>
            </a:extLst>
          </p:cNvPr>
          <p:cNvSpPr>
            <a:spLocks noGrp="1"/>
          </p:cNvSpPr>
          <p:nvPr>
            <p:ph type="title"/>
          </p:nvPr>
        </p:nvSpPr>
        <p:spPr>
          <a:xfrm>
            <a:off x="960293" y="198184"/>
            <a:ext cx="10935093" cy="1525324"/>
          </a:xfrm>
        </p:spPr>
        <p:txBody>
          <a:bodyPr vert="horz" lIns="91440" tIns="45720" rIns="91440" bIns="45720" rtlCol="0" anchor="b">
            <a:normAutofit/>
          </a:bodyPr>
          <a:lstStyle/>
          <a:p>
            <a:r>
              <a:rPr lang="en-US" sz="3400" b="1" i="0" kern="1200" cap="all" baseline="0" dirty="0">
                <a:solidFill>
                  <a:srgbClr val="FFFFFF"/>
                </a:solidFill>
                <a:latin typeface="+mj-lt"/>
                <a:ea typeface="+mj-ea"/>
                <a:cs typeface="+mj-cs"/>
              </a:rPr>
              <a:t>Lessons from the early church fathers</a:t>
            </a:r>
            <a:br>
              <a:rPr lang="en-US" sz="3600" b="1" i="0" kern="1200" cap="all" baseline="0" dirty="0">
                <a:solidFill>
                  <a:srgbClr val="FFFFFF"/>
                </a:solidFill>
                <a:latin typeface="+mj-lt"/>
                <a:ea typeface="+mj-ea"/>
                <a:cs typeface="+mj-cs"/>
              </a:rPr>
            </a:br>
            <a:br>
              <a:rPr lang="en-US" sz="2900" b="1" i="0" kern="1200" cap="all" baseline="0" dirty="0">
                <a:solidFill>
                  <a:srgbClr val="FFFFFF"/>
                </a:solidFill>
                <a:latin typeface="+mj-lt"/>
                <a:ea typeface="+mj-ea"/>
                <a:cs typeface="+mj-cs"/>
              </a:rPr>
            </a:br>
            <a:endParaRPr lang="en-US" sz="2900" b="1" i="0" u="sng" kern="1200" cap="all" baseline="0" dirty="0">
              <a:solidFill>
                <a:srgbClr val="FFFFFF"/>
              </a:solidFill>
              <a:latin typeface="+mj-lt"/>
              <a:ea typeface="+mj-ea"/>
              <a:cs typeface="+mj-cs"/>
            </a:endParaRPr>
          </a:p>
        </p:txBody>
      </p:sp>
      <p:sp>
        <p:nvSpPr>
          <p:cNvPr id="4" name="TextBox 3">
            <a:extLst>
              <a:ext uri="{FF2B5EF4-FFF2-40B4-BE49-F238E27FC236}">
                <a16:creationId xmlns:a16="http://schemas.microsoft.com/office/drawing/2014/main" id="{838E563D-390E-584F-1047-22E3E1BD357D}"/>
              </a:ext>
            </a:extLst>
          </p:cNvPr>
          <p:cNvSpPr txBox="1"/>
          <p:nvPr/>
        </p:nvSpPr>
        <p:spPr>
          <a:xfrm>
            <a:off x="10744893" y="3046335"/>
            <a:ext cx="1447107" cy="1722308"/>
          </a:xfrm>
          <a:prstGeom prst="rect">
            <a:avLst/>
          </a:prstGeom>
        </p:spPr>
        <p:txBody>
          <a:bodyPr vert="horz" lIns="91440" tIns="45720" rIns="91440" bIns="45720" rtlCol="0" anchor="t">
            <a:noAutofit/>
          </a:bodyPr>
          <a:lstStyle/>
          <a:p>
            <a:pPr marR="0">
              <a:lnSpc>
                <a:spcPct val="90000"/>
              </a:lnSpc>
              <a:spcBef>
                <a:spcPts val="0"/>
              </a:spcBef>
              <a:spcAft>
                <a:spcPts val="600"/>
              </a:spcAft>
            </a:pPr>
            <a:r>
              <a:rPr lang="en-US" sz="2400" b="1" dirty="0">
                <a:solidFill>
                  <a:srgbClr val="FFFFFF"/>
                </a:solidFill>
              </a:rPr>
              <a:t>Map of </a:t>
            </a:r>
          </a:p>
          <a:p>
            <a:pPr marR="0">
              <a:lnSpc>
                <a:spcPct val="90000"/>
              </a:lnSpc>
              <a:spcBef>
                <a:spcPts val="0"/>
              </a:spcBef>
              <a:spcAft>
                <a:spcPts val="600"/>
              </a:spcAft>
            </a:pPr>
            <a:r>
              <a:rPr lang="en-US" sz="2400" b="1" dirty="0">
                <a:solidFill>
                  <a:srgbClr val="FFFFFF"/>
                </a:solidFill>
              </a:rPr>
              <a:t>Early </a:t>
            </a:r>
          </a:p>
          <a:p>
            <a:pPr marR="0">
              <a:lnSpc>
                <a:spcPct val="90000"/>
              </a:lnSpc>
              <a:spcBef>
                <a:spcPts val="0"/>
              </a:spcBef>
              <a:spcAft>
                <a:spcPts val="600"/>
              </a:spcAft>
            </a:pPr>
            <a:r>
              <a:rPr lang="en-US" sz="2400" b="1" dirty="0">
                <a:solidFill>
                  <a:srgbClr val="FFFFFF"/>
                </a:solidFill>
              </a:rPr>
              <a:t>Church </a:t>
            </a:r>
          </a:p>
          <a:p>
            <a:pPr marR="0">
              <a:lnSpc>
                <a:spcPct val="90000"/>
              </a:lnSpc>
              <a:spcBef>
                <a:spcPts val="0"/>
              </a:spcBef>
              <a:spcAft>
                <a:spcPts val="600"/>
              </a:spcAft>
            </a:pPr>
            <a:r>
              <a:rPr lang="en-US" sz="2400" b="1" dirty="0">
                <a:solidFill>
                  <a:srgbClr val="FFFFFF"/>
                </a:solidFill>
              </a:rPr>
              <a:t>Fathers</a:t>
            </a:r>
          </a:p>
        </p:txBody>
      </p:sp>
      <p:pic>
        <p:nvPicPr>
          <p:cNvPr id="9" name="Picture 8" descr="A map of the world&#10;&#10;Description automatically generated">
            <a:extLst>
              <a:ext uri="{FF2B5EF4-FFF2-40B4-BE49-F238E27FC236}">
                <a16:creationId xmlns:a16="http://schemas.microsoft.com/office/drawing/2014/main" id="{A5DA22AC-662B-34B3-8EC1-61B67881C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415" y="1164366"/>
            <a:ext cx="9451716" cy="5693634"/>
          </a:xfrm>
          <a:prstGeom prst="rect">
            <a:avLst/>
          </a:prstGeom>
        </p:spPr>
      </p:pic>
    </p:spTree>
    <p:extLst>
      <p:ext uri="{BB962C8B-B14F-4D97-AF65-F5344CB8AC3E}">
        <p14:creationId xmlns:p14="http://schemas.microsoft.com/office/powerpoint/2010/main" val="1177815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010C-9AAA-1638-FB9F-02464154F6FB}"/>
              </a:ext>
            </a:extLst>
          </p:cNvPr>
          <p:cNvSpPr>
            <a:spLocks noGrp="1"/>
          </p:cNvSpPr>
          <p:nvPr>
            <p:ph type="title"/>
          </p:nvPr>
        </p:nvSpPr>
        <p:spPr>
          <a:xfrm>
            <a:off x="410488" y="392365"/>
            <a:ext cx="4626709" cy="5122985"/>
          </a:xfrm>
        </p:spPr>
        <p:txBody>
          <a:bodyPr vert="horz" lIns="91440" tIns="45720" rIns="91440" bIns="45720" rtlCol="0" anchor="t">
            <a:normAutofit/>
          </a:bodyPr>
          <a:lstStyle/>
          <a:p>
            <a:pPr algn="r"/>
            <a:r>
              <a:rPr lang="en-US" sz="4000" b="1" i="0" kern="1200" cap="all" baseline="0" dirty="0">
                <a:solidFill>
                  <a:schemeClr val="bg1"/>
                </a:solidFill>
                <a:latin typeface="+mj-lt"/>
                <a:ea typeface="+mj-ea"/>
                <a:cs typeface="+mj-cs"/>
              </a:rPr>
              <a:t>Lessons </a:t>
            </a:r>
            <a:br>
              <a:rPr lang="en-US" sz="4000" b="1" i="0" kern="1200" cap="all" baseline="0" dirty="0">
                <a:solidFill>
                  <a:schemeClr val="bg1"/>
                </a:solidFill>
                <a:latin typeface="+mj-lt"/>
                <a:ea typeface="+mj-ea"/>
                <a:cs typeface="+mj-cs"/>
              </a:rPr>
            </a:br>
            <a:r>
              <a:rPr lang="en-US" sz="4000" b="1" i="0" kern="1200" cap="all" baseline="0" dirty="0">
                <a:solidFill>
                  <a:schemeClr val="bg1"/>
                </a:solidFill>
                <a:latin typeface="+mj-lt"/>
                <a:ea typeface="+mj-ea"/>
                <a:cs typeface="+mj-cs"/>
              </a:rPr>
              <a:t>from the </a:t>
            </a:r>
            <a:br>
              <a:rPr lang="en-US" sz="4000" b="1" i="0" kern="1200" cap="all" baseline="0" dirty="0">
                <a:solidFill>
                  <a:schemeClr val="bg1"/>
                </a:solidFill>
                <a:latin typeface="+mj-lt"/>
                <a:ea typeface="+mj-ea"/>
                <a:cs typeface="+mj-cs"/>
              </a:rPr>
            </a:br>
            <a:r>
              <a:rPr lang="en-US" sz="4000" b="1" i="0" kern="1200" cap="all" baseline="0" dirty="0">
                <a:solidFill>
                  <a:schemeClr val="bg1"/>
                </a:solidFill>
                <a:latin typeface="+mj-lt"/>
                <a:ea typeface="+mj-ea"/>
                <a:cs typeface="+mj-cs"/>
              </a:rPr>
              <a:t>early church fathers</a:t>
            </a:r>
            <a:br>
              <a:rPr lang="en-US" sz="4400" b="1" i="0" kern="1200" cap="all" baseline="0" dirty="0">
                <a:solidFill>
                  <a:schemeClr val="bg1"/>
                </a:solidFill>
                <a:latin typeface="+mj-lt"/>
                <a:ea typeface="+mj-ea"/>
                <a:cs typeface="+mj-cs"/>
              </a:rPr>
            </a:br>
            <a:br>
              <a:rPr lang="en-US" sz="4400" b="1" i="0" kern="1200" cap="all" baseline="0" dirty="0">
                <a:solidFill>
                  <a:schemeClr val="bg1"/>
                </a:solidFill>
                <a:latin typeface="+mj-lt"/>
                <a:ea typeface="+mj-ea"/>
                <a:cs typeface="+mj-cs"/>
              </a:rPr>
            </a:br>
            <a:endParaRPr lang="en-US" sz="3600" b="1" i="0" u="sng" kern="1200" cap="all" baseline="0" dirty="0">
              <a:solidFill>
                <a:schemeClr val="bg1"/>
              </a:solidFill>
              <a:latin typeface="+mj-lt"/>
              <a:ea typeface="+mj-ea"/>
              <a:cs typeface="+mj-cs"/>
            </a:endParaRPr>
          </a:p>
        </p:txBody>
      </p:sp>
      <p:sp>
        <p:nvSpPr>
          <p:cNvPr id="4" name="TextBox 3">
            <a:extLst>
              <a:ext uri="{FF2B5EF4-FFF2-40B4-BE49-F238E27FC236}">
                <a16:creationId xmlns:a16="http://schemas.microsoft.com/office/drawing/2014/main" id="{838E563D-390E-584F-1047-22E3E1BD357D}"/>
              </a:ext>
            </a:extLst>
          </p:cNvPr>
          <p:cNvSpPr txBox="1"/>
          <p:nvPr/>
        </p:nvSpPr>
        <p:spPr>
          <a:xfrm>
            <a:off x="5716511" y="334250"/>
            <a:ext cx="6197370" cy="5783314"/>
          </a:xfrm>
          <a:prstGeom prst="rect">
            <a:avLst/>
          </a:prstGeom>
          <a:noFill/>
        </p:spPr>
        <p:txBody>
          <a:bodyPr wrap="square" rtlCol="0">
            <a:spAutoFit/>
          </a:bodyPr>
          <a:lstStyle/>
          <a:p>
            <a:pPr marL="0" marR="0">
              <a:lnSpc>
                <a:spcPct val="107000"/>
              </a:lnSpc>
              <a:spcBef>
                <a:spcPts val="0"/>
              </a:spcBef>
              <a:spcAft>
                <a:spcPts val="800"/>
              </a:spcAft>
            </a:pPr>
            <a:r>
              <a:rPr lang="en-US" sz="3600" b="1" u="sng" kern="100" dirty="0">
                <a:solidFill>
                  <a:schemeClr val="bg1"/>
                </a:solidFill>
                <a:latin typeface="Gill Sans Nova" panose="020B0602020104020203" pitchFamily="34" charset="0"/>
                <a:ea typeface="Calibri" panose="020F0502020204030204" pitchFamily="34" charset="0"/>
                <a:cs typeface="Times New Roman" panose="02020603050405020304" pitchFamily="18" charset="0"/>
              </a:rPr>
              <a:t>ORIGEN</a:t>
            </a:r>
            <a:r>
              <a:rPr lang="en-US" sz="28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8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(185-253 AD) – Alexandria, Egypt</a:t>
            </a:r>
          </a:p>
          <a:p>
            <a:pPr marL="285750" marR="0" indent="-285750">
              <a:lnSpc>
                <a:spcPct val="107000"/>
              </a:lnSpc>
              <a:spcBef>
                <a:spcPts val="0"/>
              </a:spcBef>
              <a:spcAft>
                <a:spcPts val="800"/>
              </a:spcAft>
              <a:buFont typeface="Arial" panose="020B0604020202020204" pitchFamily="34" charset="0"/>
              <a:buChar char="•"/>
            </a:pPr>
            <a:r>
              <a:rPr lang="en-US" sz="24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Born into a wealthy Christian family, his father was arrested and imprisoned when Origen was 16.  His mother thwarted his attempt to join his father in martyrdom, leaving him to care for her and the 8 remaining children.  Rome confiscated all of their property, leaving them impoverished.</a:t>
            </a:r>
          </a:p>
          <a:p>
            <a:pPr marL="285750" marR="0" indent="-285750">
              <a:lnSpc>
                <a:spcPct val="107000"/>
              </a:lnSpc>
              <a:spcBef>
                <a:spcPts val="0"/>
              </a:spcBef>
              <a:spcAft>
                <a:spcPts val="800"/>
              </a:spcAft>
              <a:buFont typeface="Arial" panose="020B0604020202020204" pitchFamily="34" charset="0"/>
              <a:buChar char="•"/>
            </a:pPr>
            <a:r>
              <a:rPr lang="en-US" sz="24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One of the most prolific writers in all ancient history, Origen produced thousands of works, from apologetics to practical commentaries across almost the entire Bible.  </a:t>
            </a:r>
          </a:p>
        </p:txBody>
      </p:sp>
      <p:pic>
        <p:nvPicPr>
          <p:cNvPr id="5" name="Picture 4" descr="A drawing of a person with a beard&#10;&#10;Description automatically generated">
            <a:extLst>
              <a:ext uri="{FF2B5EF4-FFF2-40B4-BE49-F238E27FC236}">
                <a16:creationId xmlns:a16="http://schemas.microsoft.com/office/drawing/2014/main" id="{D2A85C62-7F9B-81BE-D769-140541AA6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5376" y="3225907"/>
            <a:ext cx="3062093" cy="3632093"/>
          </a:xfrm>
          <a:prstGeom prst="rect">
            <a:avLst/>
          </a:prstGeom>
        </p:spPr>
      </p:pic>
    </p:spTree>
    <p:extLst>
      <p:ext uri="{BB962C8B-B14F-4D97-AF65-F5344CB8AC3E}">
        <p14:creationId xmlns:p14="http://schemas.microsoft.com/office/powerpoint/2010/main" val="2320877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010C-9AAA-1638-FB9F-02464154F6FB}"/>
              </a:ext>
            </a:extLst>
          </p:cNvPr>
          <p:cNvSpPr>
            <a:spLocks noGrp="1"/>
          </p:cNvSpPr>
          <p:nvPr>
            <p:ph type="title"/>
          </p:nvPr>
        </p:nvSpPr>
        <p:spPr>
          <a:xfrm>
            <a:off x="328192" y="383221"/>
            <a:ext cx="4626709" cy="5122985"/>
          </a:xfrm>
        </p:spPr>
        <p:txBody>
          <a:bodyPr vert="horz" lIns="91440" tIns="45720" rIns="91440" bIns="45720" rtlCol="0" anchor="t">
            <a:normAutofit/>
          </a:bodyPr>
          <a:lstStyle/>
          <a:p>
            <a:pPr algn="r"/>
            <a:r>
              <a:rPr lang="en-US" sz="4000" b="1" i="0" kern="1200" cap="all" baseline="0" dirty="0">
                <a:solidFill>
                  <a:schemeClr val="bg1"/>
                </a:solidFill>
                <a:latin typeface="+mj-lt"/>
                <a:ea typeface="+mj-ea"/>
                <a:cs typeface="+mj-cs"/>
              </a:rPr>
              <a:t>Lessons </a:t>
            </a:r>
            <a:br>
              <a:rPr lang="en-US" sz="4000" b="1" i="0" kern="1200" cap="all" baseline="0" dirty="0">
                <a:solidFill>
                  <a:schemeClr val="bg1"/>
                </a:solidFill>
                <a:latin typeface="+mj-lt"/>
                <a:ea typeface="+mj-ea"/>
                <a:cs typeface="+mj-cs"/>
              </a:rPr>
            </a:br>
            <a:r>
              <a:rPr lang="en-US" sz="4000" b="1" i="0" kern="1200" cap="all" baseline="0" dirty="0">
                <a:solidFill>
                  <a:schemeClr val="bg1"/>
                </a:solidFill>
                <a:latin typeface="+mj-lt"/>
                <a:ea typeface="+mj-ea"/>
                <a:cs typeface="+mj-cs"/>
              </a:rPr>
              <a:t>from the </a:t>
            </a:r>
            <a:br>
              <a:rPr lang="en-US" sz="4000" b="1" i="0" kern="1200" cap="all" baseline="0" dirty="0">
                <a:solidFill>
                  <a:schemeClr val="bg1"/>
                </a:solidFill>
                <a:latin typeface="+mj-lt"/>
                <a:ea typeface="+mj-ea"/>
                <a:cs typeface="+mj-cs"/>
              </a:rPr>
            </a:br>
            <a:r>
              <a:rPr lang="en-US" sz="4000" b="1" i="0" kern="1200" cap="all" baseline="0" dirty="0">
                <a:solidFill>
                  <a:schemeClr val="bg1"/>
                </a:solidFill>
                <a:latin typeface="+mj-lt"/>
                <a:ea typeface="+mj-ea"/>
                <a:cs typeface="+mj-cs"/>
              </a:rPr>
              <a:t>early church fathers</a:t>
            </a:r>
            <a:br>
              <a:rPr lang="en-US" sz="4400" b="1" i="0" kern="1200" cap="all" baseline="0" dirty="0">
                <a:solidFill>
                  <a:schemeClr val="bg1"/>
                </a:solidFill>
                <a:latin typeface="+mj-lt"/>
                <a:ea typeface="+mj-ea"/>
                <a:cs typeface="+mj-cs"/>
              </a:rPr>
            </a:br>
            <a:br>
              <a:rPr lang="en-US" sz="4400" b="1" i="0" kern="1200" cap="all" baseline="0" dirty="0">
                <a:solidFill>
                  <a:schemeClr val="bg1"/>
                </a:solidFill>
                <a:latin typeface="+mj-lt"/>
                <a:ea typeface="+mj-ea"/>
                <a:cs typeface="+mj-cs"/>
              </a:rPr>
            </a:br>
            <a:endParaRPr lang="en-US" sz="3600" b="1" i="0" u="sng" kern="1200" cap="all" baseline="0" dirty="0">
              <a:solidFill>
                <a:schemeClr val="bg1"/>
              </a:solidFill>
              <a:latin typeface="+mj-lt"/>
              <a:ea typeface="+mj-ea"/>
              <a:cs typeface="+mj-cs"/>
            </a:endParaRPr>
          </a:p>
        </p:txBody>
      </p:sp>
      <p:sp>
        <p:nvSpPr>
          <p:cNvPr id="4" name="TextBox 3">
            <a:extLst>
              <a:ext uri="{FF2B5EF4-FFF2-40B4-BE49-F238E27FC236}">
                <a16:creationId xmlns:a16="http://schemas.microsoft.com/office/drawing/2014/main" id="{838E563D-390E-584F-1047-22E3E1BD357D}"/>
              </a:ext>
            </a:extLst>
          </p:cNvPr>
          <p:cNvSpPr txBox="1"/>
          <p:nvPr/>
        </p:nvSpPr>
        <p:spPr>
          <a:xfrm>
            <a:off x="5666438" y="383221"/>
            <a:ext cx="6197370" cy="5975097"/>
          </a:xfrm>
          <a:prstGeom prst="rect">
            <a:avLst/>
          </a:prstGeom>
          <a:noFill/>
        </p:spPr>
        <p:txBody>
          <a:bodyPr wrap="square" rtlCol="0">
            <a:spAutoFit/>
          </a:bodyPr>
          <a:lstStyle/>
          <a:p>
            <a:pPr marL="0" marR="0">
              <a:lnSpc>
                <a:spcPct val="107000"/>
              </a:lnSpc>
              <a:spcBef>
                <a:spcPts val="0"/>
              </a:spcBef>
              <a:spcAft>
                <a:spcPts val="800"/>
              </a:spcAft>
            </a:pPr>
            <a:r>
              <a:rPr lang="en-US" sz="3600" b="1" u="sng" kern="100" dirty="0">
                <a:solidFill>
                  <a:schemeClr val="bg1"/>
                </a:solidFill>
                <a:latin typeface="Gill Sans Nova" panose="020B0602020104020203" pitchFamily="34" charset="0"/>
                <a:ea typeface="Calibri" panose="020F0502020204030204" pitchFamily="34" charset="0"/>
                <a:cs typeface="Times New Roman" panose="02020603050405020304" pitchFamily="18" charset="0"/>
              </a:rPr>
              <a:t>ORIGEN</a:t>
            </a:r>
            <a:r>
              <a:rPr lang="en-US" sz="28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800"/>
              </a:spcAft>
              <a:buFont typeface="Arial" panose="020B0604020202020204" pitchFamily="34" charset="0"/>
              <a:buChar char="•"/>
            </a:pPr>
            <a:r>
              <a:rPr lang="en-US" sz="24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His work </a:t>
            </a:r>
            <a:r>
              <a:rPr lang="en-US" sz="2400" b="1" i="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On First Principles</a:t>
            </a:r>
            <a:r>
              <a:rPr lang="en-US" sz="24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is the earliest systematic theology which has come down through the church. </a:t>
            </a:r>
          </a:p>
          <a:p>
            <a:pPr marL="285750" marR="0" indent="-285750">
              <a:lnSpc>
                <a:spcPct val="107000"/>
              </a:lnSpc>
              <a:spcBef>
                <a:spcPts val="0"/>
              </a:spcBef>
              <a:spcAft>
                <a:spcPts val="800"/>
              </a:spcAft>
              <a:buFont typeface="Arial" panose="020B0604020202020204" pitchFamily="34" charset="0"/>
              <a:buChar char="•"/>
            </a:pPr>
            <a:r>
              <a:rPr lang="en-US" sz="24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He established a Christian school in Caesarea in 231 after which he reached the peak of influence.  Origen was not without controversy however…</a:t>
            </a:r>
          </a:p>
          <a:p>
            <a:pPr marL="285750" indent="-285750">
              <a:buFont typeface="Arial" panose="020B0604020202020204" pitchFamily="34" charset="0"/>
              <a:buChar char="•"/>
            </a:pPr>
            <a:r>
              <a:rPr lang="en-US"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Origen endured 2 years of imprisonment and torture from 249 to 251, refusing to renounce Christ.  When Decius, the Emperor who ordered the persecution was killed in battle, Origen was released from prison.  He died less than a year later at the age of 69</a:t>
            </a:r>
            <a:r>
              <a:rPr lang="en-US" sz="24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5" name="Picture 4" descr="A drawing of a person with a beard&#10;&#10;Description automatically generated">
            <a:extLst>
              <a:ext uri="{FF2B5EF4-FFF2-40B4-BE49-F238E27FC236}">
                <a16:creationId xmlns:a16="http://schemas.microsoft.com/office/drawing/2014/main" id="{D2A85C62-7F9B-81BE-D769-140541AA6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808" y="3225907"/>
            <a:ext cx="3062093" cy="3632093"/>
          </a:xfrm>
          <a:prstGeom prst="rect">
            <a:avLst/>
          </a:prstGeom>
        </p:spPr>
      </p:pic>
    </p:spTree>
    <p:extLst>
      <p:ext uri="{BB962C8B-B14F-4D97-AF65-F5344CB8AC3E}">
        <p14:creationId xmlns:p14="http://schemas.microsoft.com/office/powerpoint/2010/main" val="1830484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010C-9AAA-1638-FB9F-02464154F6FB}"/>
              </a:ext>
            </a:extLst>
          </p:cNvPr>
          <p:cNvSpPr>
            <a:spLocks noGrp="1"/>
          </p:cNvSpPr>
          <p:nvPr>
            <p:ph type="title"/>
          </p:nvPr>
        </p:nvSpPr>
        <p:spPr>
          <a:xfrm>
            <a:off x="419632" y="374077"/>
            <a:ext cx="4626709" cy="5122985"/>
          </a:xfrm>
        </p:spPr>
        <p:txBody>
          <a:bodyPr vert="horz" lIns="91440" tIns="45720" rIns="91440" bIns="45720" rtlCol="0" anchor="t">
            <a:normAutofit/>
          </a:bodyPr>
          <a:lstStyle/>
          <a:p>
            <a:pPr algn="r"/>
            <a:r>
              <a:rPr lang="en-US" sz="4000" b="1" i="0" kern="1200" cap="all" baseline="0" dirty="0">
                <a:solidFill>
                  <a:schemeClr val="bg1"/>
                </a:solidFill>
                <a:latin typeface="+mj-lt"/>
                <a:ea typeface="+mj-ea"/>
                <a:cs typeface="+mj-cs"/>
              </a:rPr>
              <a:t>Lessons </a:t>
            </a:r>
            <a:br>
              <a:rPr lang="en-US" sz="4000" b="1" i="0" kern="1200" cap="all" baseline="0" dirty="0">
                <a:solidFill>
                  <a:schemeClr val="bg1"/>
                </a:solidFill>
                <a:latin typeface="+mj-lt"/>
                <a:ea typeface="+mj-ea"/>
                <a:cs typeface="+mj-cs"/>
              </a:rPr>
            </a:br>
            <a:r>
              <a:rPr lang="en-US" sz="4000" b="1" i="0" kern="1200" cap="all" baseline="0" dirty="0">
                <a:solidFill>
                  <a:schemeClr val="bg1"/>
                </a:solidFill>
                <a:latin typeface="+mj-lt"/>
                <a:ea typeface="+mj-ea"/>
                <a:cs typeface="+mj-cs"/>
              </a:rPr>
              <a:t>from the </a:t>
            </a:r>
            <a:br>
              <a:rPr lang="en-US" sz="4000" b="1" i="0" kern="1200" cap="all" baseline="0" dirty="0">
                <a:solidFill>
                  <a:schemeClr val="bg1"/>
                </a:solidFill>
                <a:latin typeface="+mj-lt"/>
                <a:ea typeface="+mj-ea"/>
                <a:cs typeface="+mj-cs"/>
              </a:rPr>
            </a:br>
            <a:r>
              <a:rPr lang="en-US" sz="4000" b="1" i="0" kern="1200" cap="all" baseline="0" dirty="0">
                <a:solidFill>
                  <a:schemeClr val="bg1"/>
                </a:solidFill>
                <a:latin typeface="+mj-lt"/>
                <a:ea typeface="+mj-ea"/>
                <a:cs typeface="+mj-cs"/>
              </a:rPr>
              <a:t>early church fathers</a:t>
            </a:r>
            <a:br>
              <a:rPr lang="en-US" sz="4400" b="1" i="0" kern="1200" cap="all" baseline="0" dirty="0">
                <a:solidFill>
                  <a:schemeClr val="bg1"/>
                </a:solidFill>
                <a:latin typeface="+mj-lt"/>
                <a:ea typeface="+mj-ea"/>
                <a:cs typeface="+mj-cs"/>
              </a:rPr>
            </a:br>
            <a:br>
              <a:rPr lang="en-US" sz="4400" b="1" i="0" kern="1200" cap="all" baseline="0" dirty="0">
                <a:solidFill>
                  <a:schemeClr val="bg1"/>
                </a:solidFill>
                <a:latin typeface="+mj-lt"/>
                <a:ea typeface="+mj-ea"/>
                <a:cs typeface="+mj-cs"/>
              </a:rPr>
            </a:br>
            <a:endParaRPr lang="en-US" sz="3600" b="1" i="0" u="sng" kern="1200" cap="all" baseline="0" dirty="0">
              <a:solidFill>
                <a:schemeClr val="bg1"/>
              </a:solidFill>
              <a:latin typeface="+mj-lt"/>
              <a:ea typeface="+mj-ea"/>
              <a:cs typeface="+mj-cs"/>
            </a:endParaRPr>
          </a:p>
        </p:txBody>
      </p:sp>
      <p:sp>
        <p:nvSpPr>
          <p:cNvPr id="4" name="TextBox 3">
            <a:extLst>
              <a:ext uri="{FF2B5EF4-FFF2-40B4-BE49-F238E27FC236}">
                <a16:creationId xmlns:a16="http://schemas.microsoft.com/office/drawing/2014/main" id="{838E563D-390E-584F-1047-22E3E1BD357D}"/>
              </a:ext>
            </a:extLst>
          </p:cNvPr>
          <p:cNvSpPr txBox="1"/>
          <p:nvPr/>
        </p:nvSpPr>
        <p:spPr>
          <a:xfrm>
            <a:off x="5725655" y="300925"/>
            <a:ext cx="6197370" cy="6737422"/>
          </a:xfrm>
          <a:prstGeom prst="rect">
            <a:avLst/>
          </a:prstGeom>
          <a:noFill/>
        </p:spPr>
        <p:txBody>
          <a:bodyPr wrap="square" rtlCol="0">
            <a:spAutoFit/>
          </a:bodyPr>
          <a:lstStyle/>
          <a:p>
            <a:pPr marL="0" marR="0">
              <a:lnSpc>
                <a:spcPct val="107000"/>
              </a:lnSpc>
              <a:spcBef>
                <a:spcPts val="0"/>
              </a:spcBef>
              <a:spcAft>
                <a:spcPts val="800"/>
              </a:spcAft>
            </a:pPr>
            <a:r>
              <a:rPr lang="en-US" sz="3600" b="1" u="sng" kern="100" dirty="0">
                <a:solidFill>
                  <a:schemeClr val="bg1"/>
                </a:solidFill>
                <a:latin typeface="Gill Sans Nova" panose="020B0602020104020203" pitchFamily="34" charset="0"/>
                <a:ea typeface="Calibri" panose="020F0502020204030204" pitchFamily="34" charset="0"/>
                <a:cs typeface="Times New Roman" panose="02020603050405020304" pitchFamily="18" charset="0"/>
              </a:rPr>
              <a:t>CONSTANTINE</a:t>
            </a:r>
            <a:r>
              <a:rPr lang="en-US" sz="28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8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(272-337 AD) – Roman Emperor</a:t>
            </a:r>
          </a:p>
          <a:p>
            <a:pPr marL="342900" marR="0" indent="-342900">
              <a:spcBef>
                <a:spcPts val="0"/>
              </a:spcBef>
              <a:spcAft>
                <a:spcPts val="0"/>
              </a:spcAft>
              <a:buFont typeface="Arial" panose="020B0604020202020204" pitchFamily="34" charset="0"/>
              <a:buChar char="•"/>
            </a:pP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Born of a Roman officer named </a:t>
            </a:r>
            <a:r>
              <a:rPr lang="en-US" sz="22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Constantius</a:t>
            </a: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and a Greek woman of low birth named Helena who was a Christian.  Came to power in 306 after the death of his father and support of his loyal soldiers. Tetrarchy and East v. West.</a:t>
            </a:r>
          </a:p>
          <a:p>
            <a:pPr marR="0">
              <a:spcBef>
                <a:spcPts val="0"/>
              </a:spcBef>
              <a:spcAft>
                <a:spcPts val="0"/>
              </a:spcAft>
            </a:pPr>
            <a:endParaRPr lang="en-US" sz="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Won the battle of Milvian Bridge after a vision, “In this conquer”.</a:t>
            </a:r>
          </a:p>
          <a:p>
            <a:pPr marR="0">
              <a:spcBef>
                <a:spcPts val="0"/>
              </a:spcBef>
              <a:spcAft>
                <a:spcPts val="0"/>
              </a:spcAft>
            </a:pPr>
            <a:endParaRPr lang="en-US" sz="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Edict of Milan in 313 granted “full authority to follow whatever worship each man has desired.”</a:t>
            </a:r>
          </a:p>
          <a:p>
            <a:pPr marR="0">
              <a:spcBef>
                <a:spcPts val="0"/>
              </a:spcBef>
              <a:spcAft>
                <a:spcPts val="0"/>
              </a:spcAft>
            </a:pPr>
            <a:endParaRPr lang="en-US" sz="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He</a:t>
            </a: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rebuilt destroyed churches with the Roman treasury, granted monies to churches, and called the Councils in Arles and Nicaea. He wrested total control of the Empire in 324 and founded Constantinople (modern day Istanbul, Turkey)</a:t>
            </a:r>
          </a:p>
          <a:p>
            <a:pPr marR="0">
              <a:spcBef>
                <a:spcPts val="0"/>
              </a:spcBef>
              <a:spcAft>
                <a:spcPts val="0"/>
              </a:spcAft>
            </a:pPr>
            <a:endPar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drawing of a person wearing a crown&#10;&#10;Description automatically generated">
            <a:extLst>
              <a:ext uri="{FF2B5EF4-FFF2-40B4-BE49-F238E27FC236}">
                <a16:creationId xmlns:a16="http://schemas.microsoft.com/office/drawing/2014/main" id="{9E8F57A1-4AE5-1A39-74EF-0874151035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654" y="3189470"/>
            <a:ext cx="3096239" cy="3668530"/>
          </a:xfrm>
          <a:prstGeom prst="rect">
            <a:avLst/>
          </a:prstGeom>
        </p:spPr>
      </p:pic>
    </p:spTree>
    <p:extLst>
      <p:ext uri="{BB962C8B-B14F-4D97-AF65-F5344CB8AC3E}">
        <p14:creationId xmlns:p14="http://schemas.microsoft.com/office/powerpoint/2010/main" val="251798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010C-9AAA-1638-FB9F-02464154F6FB}"/>
              </a:ext>
            </a:extLst>
          </p:cNvPr>
          <p:cNvSpPr>
            <a:spLocks noGrp="1"/>
          </p:cNvSpPr>
          <p:nvPr>
            <p:ph type="title"/>
          </p:nvPr>
        </p:nvSpPr>
        <p:spPr>
          <a:xfrm>
            <a:off x="461944" y="378210"/>
            <a:ext cx="4626709" cy="5122985"/>
          </a:xfrm>
        </p:spPr>
        <p:txBody>
          <a:bodyPr vert="horz" lIns="91440" tIns="45720" rIns="91440" bIns="45720" rtlCol="0" anchor="t">
            <a:normAutofit/>
          </a:bodyPr>
          <a:lstStyle/>
          <a:p>
            <a:pPr algn="r"/>
            <a:r>
              <a:rPr lang="en-US" sz="4000" b="1" i="0" kern="1200" cap="all" baseline="0" dirty="0">
                <a:solidFill>
                  <a:schemeClr val="bg1"/>
                </a:solidFill>
                <a:latin typeface="+mj-lt"/>
                <a:ea typeface="+mj-ea"/>
                <a:cs typeface="+mj-cs"/>
              </a:rPr>
              <a:t>Lessons </a:t>
            </a:r>
            <a:br>
              <a:rPr lang="en-US" sz="4000" b="1" i="0" kern="1200" cap="all" baseline="0" dirty="0">
                <a:solidFill>
                  <a:schemeClr val="bg1"/>
                </a:solidFill>
                <a:latin typeface="+mj-lt"/>
                <a:ea typeface="+mj-ea"/>
                <a:cs typeface="+mj-cs"/>
              </a:rPr>
            </a:br>
            <a:r>
              <a:rPr lang="en-US" sz="4000" b="1" i="0" kern="1200" cap="all" baseline="0" dirty="0">
                <a:solidFill>
                  <a:schemeClr val="bg1"/>
                </a:solidFill>
                <a:latin typeface="+mj-lt"/>
                <a:ea typeface="+mj-ea"/>
                <a:cs typeface="+mj-cs"/>
              </a:rPr>
              <a:t>from the </a:t>
            </a:r>
            <a:br>
              <a:rPr lang="en-US" sz="4000" b="1" i="0" kern="1200" cap="all" baseline="0" dirty="0">
                <a:solidFill>
                  <a:schemeClr val="bg1"/>
                </a:solidFill>
                <a:latin typeface="+mj-lt"/>
                <a:ea typeface="+mj-ea"/>
                <a:cs typeface="+mj-cs"/>
              </a:rPr>
            </a:br>
            <a:r>
              <a:rPr lang="en-US" sz="4000" b="1" i="0" kern="1200" cap="all" baseline="0" dirty="0">
                <a:solidFill>
                  <a:schemeClr val="bg1"/>
                </a:solidFill>
                <a:latin typeface="+mj-lt"/>
                <a:ea typeface="+mj-ea"/>
                <a:cs typeface="+mj-cs"/>
              </a:rPr>
              <a:t>early church fathers</a:t>
            </a:r>
            <a:br>
              <a:rPr lang="en-US" sz="4400" b="1" i="0" kern="1200" cap="all" baseline="0" dirty="0">
                <a:solidFill>
                  <a:schemeClr val="bg1"/>
                </a:solidFill>
                <a:latin typeface="+mj-lt"/>
                <a:ea typeface="+mj-ea"/>
                <a:cs typeface="+mj-cs"/>
              </a:rPr>
            </a:br>
            <a:br>
              <a:rPr lang="en-US" sz="4400" b="1" i="0" kern="1200" cap="all" baseline="0" dirty="0">
                <a:solidFill>
                  <a:schemeClr val="bg1"/>
                </a:solidFill>
                <a:latin typeface="+mj-lt"/>
                <a:ea typeface="+mj-ea"/>
                <a:cs typeface="+mj-cs"/>
              </a:rPr>
            </a:br>
            <a:endParaRPr lang="en-US" sz="3600" b="1" i="0" u="sng" kern="1200" cap="all" baseline="0" dirty="0">
              <a:solidFill>
                <a:schemeClr val="bg1"/>
              </a:solidFill>
              <a:latin typeface="+mj-lt"/>
              <a:ea typeface="+mj-ea"/>
              <a:cs typeface="+mj-cs"/>
            </a:endParaRPr>
          </a:p>
        </p:txBody>
      </p:sp>
      <p:sp>
        <p:nvSpPr>
          <p:cNvPr id="4" name="TextBox 3">
            <a:extLst>
              <a:ext uri="{FF2B5EF4-FFF2-40B4-BE49-F238E27FC236}">
                <a16:creationId xmlns:a16="http://schemas.microsoft.com/office/drawing/2014/main" id="{838E563D-390E-584F-1047-22E3E1BD357D}"/>
              </a:ext>
            </a:extLst>
          </p:cNvPr>
          <p:cNvSpPr txBox="1"/>
          <p:nvPr/>
        </p:nvSpPr>
        <p:spPr>
          <a:xfrm>
            <a:off x="5785548" y="357486"/>
            <a:ext cx="6197370" cy="6512360"/>
          </a:xfrm>
          <a:prstGeom prst="rect">
            <a:avLst/>
          </a:prstGeom>
          <a:noFill/>
        </p:spPr>
        <p:txBody>
          <a:bodyPr wrap="square" rtlCol="0">
            <a:spAutoFit/>
          </a:bodyPr>
          <a:lstStyle/>
          <a:p>
            <a:pPr marL="0" marR="0">
              <a:lnSpc>
                <a:spcPct val="107000"/>
              </a:lnSpc>
              <a:spcBef>
                <a:spcPts val="0"/>
              </a:spcBef>
              <a:spcAft>
                <a:spcPts val="800"/>
              </a:spcAft>
            </a:pPr>
            <a:r>
              <a:rPr lang="en-US" sz="3600" b="1" u="sng" kern="100" dirty="0">
                <a:solidFill>
                  <a:schemeClr val="bg1"/>
                </a:solidFill>
                <a:latin typeface="Gill Sans Nova" panose="020B0602020104020203" pitchFamily="34" charset="0"/>
                <a:ea typeface="Calibri" panose="020F0502020204030204" pitchFamily="34" charset="0"/>
                <a:cs typeface="Times New Roman" panose="02020603050405020304" pitchFamily="18" charset="0"/>
              </a:rPr>
              <a:t>CONSTANTINE</a:t>
            </a:r>
            <a:r>
              <a:rPr lang="en-US" sz="28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marL="342900" marR="0" indent="-342900">
              <a:spcBef>
                <a:spcPts val="0"/>
              </a:spcBef>
              <a:spcAft>
                <a:spcPts val="0"/>
              </a:spcAft>
              <a:buFont typeface="Arial" panose="020B0604020202020204" pitchFamily="34" charset="0"/>
              <a:buChar char="•"/>
            </a:pP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church passed from persecution to privilege in an amazingly short time.</a:t>
            </a:r>
            <a:r>
              <a:rPr lang="en-US" sz="22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marR="0">
              <a:spcBef>
                <a:spcPts val="0"/>
              </a:spcBef>
              <a:spcAft>
                <a:spcPts val="0"/>
              </a:spcAft>
            </a:pPr>
            <a:endParaRPr lang="en-US" sz="6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Chi Rho symbol is also called the Chrismon and is one of the earliest forms of the Christogram.  First two Greek letters of </a:t>
            </a:r>
            <a:r>
              <a:rPr lang="en-US" sz="2200" b="1"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Christos</a:t>
            </a: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p>
          <a:p>
            <a:pPr marR="0">
              <a:spcBef>
                <a:spcPts val="0"/>
              </a:spcBef>
              <a:spcAft>
                <a:spcPts val="0"/>
              </a:spcAft>
            </a:pPr>
            <a:endParaRPr lang="en-US" sz="12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R="0">
              <a:spcBef>
                <a:spcPts val="0"/>
              </a:spcBef>
              <a:spcAft>
                <a:spcPts val="0"/>
              </a:spcAft>
            </a:pPr>
            <a:endParaRPr lang="en-US" sz="1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R="0">
              <a:spcBef>
                <a:spcPts val="0"/>
              </a:spcBef>
              <a:spcAft>
                <a:spcPts val="0"/>
              </a:spcAft>
            </a:pPr>
            <a:endParaRPr lang="en-US" sz="12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R="0">
              <a:spcBef>
                <a:spcPts val="0"/>
              </a:spcBef>
              <a:spcAft>
                <a:spcPts val="0"/>
              </a:spcAft>
            </a:pPr>
            <a:endPar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R="0">
              <a:spcBef>
                <a:spcPts val="0"/>
              </a:spcBef>
              <a:spcAft>
                <a:spcPts val="0"/>
              </a:spcAft>
            </a:pPr>
            <a:endParaRPr lang="en-US" sz="12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R="0">
              <a:spcBef>
                <a:spcPts val="0"/>
              </a:spcBef>
              <a:spcAft>
                <a:spcPts val="0"/>
              </a:spcAft>
            </a:pPr>
            <a:endParaRPr lang="en-US" sz="1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R="0">
              <a:spcBef>
                <a:spcPts val="0"/>
              </a:spcBef>
              <a:spcAft>
                <a:spcPts val="0"/>
              </a:spcAft>
            </a:pPr>
            <a:endParaRPr lang="en-US" sz="1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R="0">
              <a:spcBef>
                <a:spcPts val="0"/>
              </a:spcBef>
              <a:spcAft>
                <a:spcPts val="0"/>
              </a:spcAft>
            </a:pPr>
            <a:endParaRPr lang="en-US" sz="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R="0">
              <a:spcBef>
                <a:spcPts val="0"/>
              </a:spcBef>
              <a:spcAft>
                <a:spcPts val="0"/>
              </a:spcAft>
            </a:pPr>
            <a:endParaRPr lang="en-US" sz="12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R="0">
              <a:spcBef>
                <a:spcPts val="0"/>
              </a:spcBef>
              <a:spcAft>
                <a:spcPts val="0"/>
              </a:spcAft>
            </a:pPr>
            <a:endParaRPr lang="en-US" sz="12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Constantine's impact on Christianity:                  He declared himself a Christian at age 40. Introduced tax-exempt status for churches, built basilicas (including Church of the Holy </a:t>
            </a:r>
            <a:r>
              <a:rPr lang="en-US" sz="22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Sepulchre</a:t>
            </a: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and Old St. Peter's Basilica), and legislated Sunday as a day of rest.</a:t>
            </a:r>
            <a:endParaRPr lang="en-US" sz="2200" b="1" kern="1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descr="A close-up of a coin&#10;&#10;Description automatically generated">
            <a:extLst>
              <a:ext uri="{FF2B5EF4-FFF2-40B4-BE49-F238E27FC236}">
                <a16:creationId xmlns:a16="http://schemas.microsoft.com/office/drawing/2014/main" id="{4134D6B4-8A70-CD9A-F601-72DFC2A93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429" y="3918297"/>
            <a:ext cx="2939703" cy="2939703"/>
          </a:xfrm>
          <a:prstGeom prst="rect">
            <a:avLst/>
          </a:prstGeom>
        </p:spPr>
      </p:pic>
      <p:pic>
        <p:nvPicPr>
          <p:cNvPr id="12" name="Picture 11" descr="A black and white symbol&#10;&#10;Description automatically generated">
            <a:extLst>
              <a:ext uri="{FF2B5EF4-FFF2-40B4-BE49-F238E27FC236}">
                <a16:creationId xmlns:a16="http://schemas.microsoft.com/office/drawing/2014/main" id="{1DFCED27-65A9-72D4-E6E6-C2A9D3896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3980" y="3054441"/>
            <a:ext cx="1691951" cy="1518953"/>
          </a:xfrm>
          <a:prstGeom prst="rect">
            <a:avLst/>
          </a:prstGeom>
        </p:spPr>
      </p:pic>
      <p:pic>
        <p:nvPicPr>
          <p:cNvPr id="14" name="Picture 13" descr="A sun halos over trees and mountains&#10;&#10;Description automatically generated with medium confidence">
            <a:extLst>
              <a:ext uri="{FF2B5EF4-FFF2-40B4-BE49-F238E27FC236}">
                <a16:creationId xmlns:a16="http://schemas.microsoft.com/office/drawing/2014/main" id="{C08B2BD2-A2CE-E492-AC49-57A39DC1B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2473" y="3054441"/>
            <a:ext cx="2025271" cy="1518953"/>
          </a:xfrm>
          <a:prstGeom prst="rect">
            <a:avLst/>
          </a:prstGeom>
        </p:spPr>
      </p:pic>
      <p:sp>
        <p:nvSpPr>
          <p:cNvPr id="15" name="TextBox 14">
            <a:extLst>
              <a:ext uri="{FF2B5EF4-FFF2-40B4-BE49-F238E27FC236}">
                <a16:creationId xmlns:a16="http://schemas.microsoft.com/office/drawing/2014/main" id="{2FDC92BE-83F9-F124-9E42-BF0F8D4ACF36}"/>
              </a:ext>
            </a:extLst>
          </p:cNvPr>
          <p:cNvSpPr txBox="1"/>
          <p:nvPr/>
        </p:nvSpPr>
        <p:spPr>
          <a:xfrm>
            <a:off x="10387631" y="3213752"/>
            <a:ext cx="1485400" cy="1200329"/>
          </a:xfrm>
          <a:prstGeom prst="rect">
            <a:avLst/>
          </a:prstGeom>
          <a:noFill/>
        </p:spPr>
        <p:txBody>
          <a:bodyPr wrap="square" rtlCol="0">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Halo Phenomenon (sun dog/ parhelion)</a:t>
            </a:r>
          </a:p>
        </p:txBody>
      </p:sp>
    </p:spTree>
    <p:extLst>
      <p:ext uri="{BB962C8B-B14F-4D97-AF65-F5344CB8AC3E}">
        <p14:creationId xmlns:p14="http://schemas.microsoft.com/office/powerpoint/2010/main" val="2551521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0F487008-5C03-20A8-E2A5-F3F6FA6C96D0}"/>
              </a:ext>
            </a:extLst>
          </p:cNvPr>
          <p:cNvPicPr>
            <a:picLocks noChangeAspect="1"/>
          </p:cNvPicPr>
          <p:nvPr/>
        </p:nvPicPr>
        <p:blipFill rotWithShape="1">
          <a:blip r:embed="rId2">
            <a:duotone>
              <a:schemeClr val="accent1">
                <a:shade val="45000"/>
                <a:satMod val="135000"/>
              </a:schemeClr>
              <a:prstClr val="white"/>
            </a:duotone>
            <a:alphaModFix amt="35000"/>
            <a:extLst>
              <a:ext uri="{28A0092B-C50C-407E-A947-70E740481C1C}">
                <a14:useLocalDpi xmlns:a14="http://schemas.microsoft.com/office/drawing/2010/main" val="0"/>
              </a:ext>
            </a:extLst>
          </a:blip>
          <a:srcRect b="6250"/>
          <a:stretch/>
        </p:blipFill>
        <p:spPr>
          <a:xfrm>
            <a:off x="0" y="-8878"/>
            <a:ext cx="12191980" cy="6858000"/>
          </a:xfrm>
          <a:prstGeom prst="rect">
            <a:avLst/>
          </a:prstGeom>
        </p:spPr>
      </p:pic>
      <p:sp>
        <p:nvSpPr>
          <p:cNvPr id="2" name="Title 1">
            <a:extLst>
              <a:ext uri="{FF2B5EF4-FFF2-40B4-BE49-F238E27FC236}">
                <a16:creationId xmlns:a16="http://schemas.microsoft.com/office/drawing/2014/main" id="{AD2B010C-9AAA-1638-FB9F-02464154F6FB}"/>
              </a:ext>
            </a:extLst>
          </p:cNvPr>
          <p:cNvSpPr>
            <a:spLocks noGrp="1"/>
          </p:cNvSpPr>
          <p:nvPr>
            <p:ph type="title"/>
          </p:nvPr>
        </p:nvSpPr>
        <p:spPr>
          <a:xfrm>
            <a:off x="960293" y="198184"/>
            <a:ext cx="10935093" cy="1525324"/>
          </a:xfrm>
        </p:spPr>
        <p:txBody>
          <a:bodyPr vert="horz" lIns="91440" tIns="45720" rIns="91440" bIns="45720" rtlCol="0" anchor="b">
            <a:normAutofit/>
          </a:bodyPr>
          <a:lstStyle/>
          <a:p>
            <a:r>
              <a:rPr lang="en-US" sz="3400" b="1" i="0" kern="1200" cap="all" baseline="0" dirty="0">
                <a:solidFill>
                  <a:srgbClr val="FFFFFF"/>
                </a:solidFill>
                <a:latin typeface="+mj-lt"/>
                <a:ea typeface="+mj-ea"/>
                <a:cs typeface="+mj-cs"/>
              </a:rPr>
              <a:t>Lessons from the early church fathers</a:t>
            </a:r>
            <a:br>
              <a:rPr lang="en-US" sz="3600" b="1" i="0" kern="1200" cap="all" baseline="0" dirty="0">
                <a:solidFill>
                  <a:srgbClr val="FFFFFF"/>
                </a:solidFill>
                <a:latin typeface="+mj-lt"/>
                <a:ea typeface="+mj-ea"/>
                <a:cs typeface="+mj-cs"/>
              </a:rPr>
            </a:br>
            <a:br>
              <a:rPr lang="en-US" sz="2900" b="1" i="0" kern="1200" cap="all" baseline="0" dirty="0">
                <a:solidFill>
                  <a:srgbClr val="FFFFFF"/>
                </a:solidFill>
                <a:latin typeface="+mj-lt"/>
                <a:ea typeface="+mj-ea"/>
                <a:cs typeface="+mj-cs"/>
              </a:rPr>
            </a:br>
            <a:endParaRPr lang="en-US" sz="2900" b="1" i="0" u="sng" kern="1200" cap="all" baseline="0" dirty="0">
              <a:solidFill>
                <a:srgbClr val="FFFFFF"/>
              </a:solidFill>
              <a:latin typeface="+mj-lt"/>
              <a:ea typeface="+mj-ea"/>
              <a:cs typeface="+mj-cs"/>
            </a:endParaRPr>
          </a:p>
        </p:txBody>
      </p:sp>
      <p:sp>
        <p:nvSpPr>
          <p:cNvPr id="4" name="TextBox 3">
            <a:extLst>
              <a:ext uri="{FF2B5EF4-FFF2-40B4-BE49-F238E27FC236}">
                <a16:creationId xmlns:a16="http://schemas.microsoft.com/office/drawing/2014/main" id="{838E563D-390E-584F-1047-22E3E1BD357D}"/>
              </a:ext>
            </a:extLst>
          </p:cNvPr>
          <p:cNvSpPr txBox="1"/>
          <p:nvPr/>
        </p:nvSpPr>
        <p:spPr>
          <a:xfrm>
            <a:off x="10744893" y="3046335"/>
            <a:ext cx="1447107" cy="1722308"/>
          </a:xfrm>
          <a:prstGeom prst="rect">
            <a:avLst/>
          </a:prstGeom>
        </p:spPr>
        <p:txBody>
          <a:bodyPr vert="horz" lIns="91440" tIns="45720" rIns="91440" bIns="45720" rtlCol="0" anchor="t">
            <a:noAutofit/>
          </a:bodyPr>
          <a:lstStyle/>
          <a:p>
            <a:pPr marR="0">
              <a:lnSpc>
                <a:spcPct val="90000"/>
              </a:lnSpc>
              <a:spcBef>
                <a:spcPts val="0"/>
              </a:spcBef>
              <a:spcAft>
                <a:spcPts val="600"/>
              </a:spcAft>
            </a:pPr>
            <a:r>
              <a:rPr lang="en-US" sz="2400" b="1" dirty="0">
                <a:solidFill>
                  <a:srgbClr val="FFFFFF"/>
                </a:solidFill>
              </a:rPr>
              <a:t>Map of </a:t>
            </a:r>
          </a:p>
          <a:p>
            <a:pPr marR="0">
              <a:lnSpc>
                <a:spcPct val="90000"/>
              </a:lnSpc>
              <a:spcBef>
                <a:spcPts val="0"/>
              </a:spcBef>
              <a:spcAft>
                <a:spcPts val="600"/>
              </a:spcAft>
            </a:pPr>
            <a:r>
              <a:rPr lang="en-US" sz="2400" b="1" dirty="0">
                <a:solidFill>
                  <a:srgbClr val="FFFFFF"/>
                </a:solidFill>
              </a:rPr>
              <a:t>Early </a:t>
            </a:r>
          </a:p>
          <a:p>
            <a:pPr marR="0">
              <a:lnSpc>
                <a:spcPct val="90000"/>
              </a:lnSpc>
              <a:spcBef>
                <a:spcPts val="0"/>
              </a:spcBef>
              <a:spcAft>
                <a:spcPts val="600"/>
              </a:spcAft>
            </a:pPr>
            <a:r>
              <a:rPr lang="en-US" sz="2400" b="1" dirty="0">
                <a:solidFill>
                  <a:srgbClr val="FFFFFF"/>
                </a:solidFill>
              </a:rPr>
              <a:t>Church </a:t>
            </a:r>
          </a:p>
          <a:p>
            <a:pPr marR="0">
              <a:lnSpc>
                <a:spcPct val="90000"/>
              </a:lnSpc>
              <a:spcBef>
                <a:spcPts val="0"/>
              </a:spcBef>
              <a:spcAft>
                <a:spcPts val="600"/>
              </a:spcAft>
            </a:pPr>
            <a:r>
              <a:rPr lang="en-US" sz="2400" b="1" dirty="0">
                <a:solidFill>
                  <a:srgbClr val="FFFFFF"/>
                </a:solidFill>
              </a:rPr>
              <a:t>Fathers</a:t>
            </a:r>
          </a:p>
        </p:txBody>
      </p:sp>
      <p:pic>
        <p:nvPicPr>
          <p:cNvPr id="9" name="Picture 8" descr="A map of the world&#10;&#10;Description automatically generated">
            <a:extLst>
              <a:ext uri="{FF2B5EF4-FFF2-40B4-BE49-F238E27FC236}">
                <a16:creationId xmlns:a16="http://schemas.microsoft.com/office/drawing/2014/main" id="{A5DA22AC-662B-34B3-8EC1-61B67881C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415" y="1164366"/>
            <a:ext cx="9451716" cy="5693634"/>
          </a:xfrm>
          <a:prstGeom prst="rect">
            <a:avLst/>
          </a:prstGeom>
        </p:spPr>
      </p:pic>
    </p:spTree>
    <p:extLst>
      <p:ext uri="{BB962C8B-B14F-4D97-AF65-F5344CB8AC3E}">
        <p14:creationId xmlns:p14="http://schemas.microsoft.com/office/powerpoint/2010/main" val="3048330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010C-9AAA-1638-FB9F-02464154F6FB}"/>
              </a:ext>
            </a:extLst>
          </p:cNvPr>
          <p:cNvSpPr>
            <a:spLocks noGrp="1"/>
          </p:cNvSpPr>
          <p:nvPr>
            <p:ph type="title"/>
          </p:nvPr>
        </p:nvSpPr>
        <p:spPr>
          <a:xfrm>
            <a:off x="419632" y="374077"/>
            <a:ext cx="4626709" cy="5122985"/>
          </a:xfrm>
        </p:spPr>
        <p:txBody>
          <a:bodyPr vert="horz" lIns="91440" tIns="45720" rIns="91440" bIns="45720" rtlCol="0" anchor="t">
            <a:normAutofit fontScale="90000"/>
          </a:bodyPr>
          <a:lstStyle/>
          <a:p>
            <a:pPr algn="r"/>
            <a:r>
              <a:rPr lang="en-US" sz="4000" b="1" i="0" kern="1200" cap="all" baseline="0" dirty="0">
                <a:solidFill>
                  <a:schemeClr val="bg1"/>
                </a:solidFill>
                <a:latin typeface="+mj-lt"/>
                <a:ea typeface="+mj-ea"/>
                <a:cs typeface="+mj-cs"/>
              </a:rPr>
              <a:t>Lessons </a:t>
            </a:r>
            <a:br>
              <a:rPr lang="en-US" sz="4000" b="1" i="0" kern="1200" cap="all" baseline="0" dirty="0">
                <a:solidFill>
                  <a:schemeClr val="bg1"/>
                </a:solidFill>
                <a:latin typeface="+mj-lt"/>
                <a:ea typeface="+mj-ea"/>
                <a:cs typeface="+mj-cs"/>
              </a:rPr>
            </a:br>
            <a:r>
              <a:rPr lang="en-US" sz="4000" b="1" i="0" kern="1200" cap="all" baseline="0" dirty="0">
                <a:solidFill>
                  <a:schemeClr val="bg1"/>
                </a:solidFill>
                <a:latin typeface="+mj-lt"/>
                <a:ea typeface="+mj-ea"/>
                <a:cs typeface="+mj-cs"/>
              </a:rPr>
              <a:t>from the </a:t>
            </a:r>
            <a:br>
              <a:rPr lang="en-US" sz="4000" b="1" i="0" kern="1200" cap="all" baseline="0" dirty="0">
                <a:solidFill>
                  <a:schemeClr val="bg1"/>
                </a:solidFill>
                <a:latin typeface="+mj-lt"/>
                <a:ea typeface="+mj-ea"/>
                <a:cs typeface="+mj-cs"/>
              </a:rPr>
            </a:br>
            <a:r>
              <a:rPr lang="en-US" sz="4000" b="1" i="0" kern="1200" cap="all" baseline="0" dirty="0">
                <a:solidFill>
                  <a:schemeClr val="bg1"/>
                </a:solidFill>
                <a:latin typeface="+mj-lt"/>
                <a:ea typeface="+mj-ea"/>
                <a:cs typeface="+mj-cs"/>
              </a:rPr>
              <a:t>early church fathers</a:t>
            </a:r>
            <a:br>
              <a:rPr lang="en-US" sz="4000" b="1" i="0" kern="1200" cap="all" baseline="0" dirty="0">
                <a:solidFill>
                  <a:schemeClr val="bg1"/>
                </a:solidFill>
                <a:latin typeface="+mj-lt"/>
                <a:ea typeface="+mj-ea"/>
                <a:cs typeface="+mj-cs"/>
              </a:rPr>
            </a:br>
            <a:br>
              <a:rPr lang="en-US" sz="4000" b="1" i="0" kern="1200" cap="all" baseline="0" dirty="0">
                <a:solidFill>
                  <a:schemeClr val="bg1"/>
                </a:solidFill>
                <a:latin typeface="+mj-lt"/>
                <a:ea typeface="+mj-ea"/>
                <a:cs typeface="+mj-cs"/>
              </a:rPr>
            </a:br>
            <a:br>
              <a:rPr lang="en-US" sz="4000" b="1" i="0" kern="1200" cap="all" baseline="0" dirty="0">
                <a:solidFill>
                  <a:schemeClr val="bg1"/>
                </a:solidFill>
                <a:latin typeface="+mj-lt"/>
                <a:ea typeface="+mj-ea"/>
                <a:cs typeface="+mj-cs"/>
              </a:rPr>
            </a:br>
            <a:br>
              <a:rPr lang="en-US" sz="4000" b="1" i="0" kern="1200" cap="all" baseline="0" dirty="0">
                <a:solidFill>
                  <a:schemeClr val="bg1"/>
                </a:solidFill>
                <a:latin typeface="+mj-lt"/>
                <a:ea typeface="+mj-ea"/>
                <a:cs typeface="+mj-cs"/>
              </a:rPr>
            </a:br>
            <a:r>
              <a:rPr lang="en-US" sz="3200" b="1" i="0" u="sng" kern="1200" cap="all" baseline="0" dirty="0" err="1">
                <a:solidFill>
                  <a:schemeClr val="bg1"/>
                </a:solidFill>
                <a:latin typeface="+mj-lt"/>
                <a:ea typeface="+mj-ea"/>
                <a:cs typeface="+mj-cs"/>
              </a:rPr>
              <a:t>alexandria</a:t>
            </a:r>
            <a:br>
              <a:rPr lang="en-US" sz="4400" b="1" i="0" kern="1200" cap="all" baseline="0" dirty="0">
                <a:solidFill>
                  <a:schemeClr val="bg1"/>
                </a:solidFill>
                <a:latin typeface="+mj-lt"/>
                <a:ea typeface="+mj-ea"/>
                <a:cs typeface="+mj-cs"/>
              </a:rPr>
            </a:br>
            <a:br>
              <a:rPr lang="en-US" sz="4400" b="1" i="0" kern="1200" cap="all" baseline="0" dirty="0">
                <a:solidFill>
                  <a:schemeClr val="bg1"/>
                </a:solidFill>
                <a:latin typeface="+mj-lt"/>
                <a:ea typeface="+mj-ea"/>
                <a:cs typeface="+mj-cs"/>
              </a:rPr>
            </a:br>
            <a:endParaRPr lang="en-US" sz="3600" b="1" i="0" u="sng" kern="1200" cap="all" baseline="0" dirty="0">
              <a:solidFill>
                <a:schemeClr val="bg1"/>
              </a:solidFill>
              <a:latin typeface="+mj-lt"/>
              <a:ea typeface="+mj-ea"/>
              <a:cs typeface="+mj-cs"/>
            </a:endParaRPr>
          </a:p>
        </p:txBody>
      </p:sp>
      <p:pic>
        <p:nvPicPr>
          <p:cNvPr id="7" name="Picture 6" descr="A lighthouse with a sailboat in the background&#10;&#10;Description automatically generated">
            <a:extLst>
              <a:ext uri="{FF2B5EF4-FFF2-40B4-BE49-F238E27FC236}">
                <a16:creationId xmlns:a16="http://schemas.microsoft.com/office/drawing/2014/main" id="{437945F7-B098-DAC5-CA37-81EE67602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4869" y="0"/>
            <a:ext cx="6487131" cy="4459779"/>
          </a:xfrm>
          <a:prstGeom prst="rect">
            <a:avLst/>
          </a:prstGeom>
        </p:spPr>
      </p:pic>
      <p:sp>
        <p:nvSpPr>
          <p:cNvPr id="9" name="TextBox 8">
            <a:extLst>
              <a:ext uri="{FF2B5EF4-FFF2-40B4-BE49-F238E27FC236}">
                <a16:creationId xmlns:a16="http://schemas.microsoft.com/office/drawing/2014/main" id="{9795DA95-9731-A87A-5757-A2EEDCBEE67D}"/>
              </a:ext>
            </a:extLst>
          </p:cNvPr>
          <p:cNvSpPr txBox="1"/>
          <p:nvPr/>
        </p:nvSpPr>
        <p:spPr>
          <a:xfrm>
            <a:off x="5704868" y="4650676"/>
            <a:ext cx="6067499" cy="1323439"/>
          </a:xfrm>
          <a:prstGeom prst="rect">
            <a:avLst/>
          </a:prstGeom>
          <a:noFill/>
        </p:spPr>
        <p:txBody>
          <a:bodyPr wrap="square" rtlCol="0">
            <a:spAutoFit/>
          </a:bodyPr>
          <a:lstStyle/>
          <a:p>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Pharos Lighthouse</a:t>
            </a:r>
          </a:p>
          <a:p>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One of the 7 Wonders of the Ancient World. 400 feet tall (taller than Statue of Liberty) </a:t>
            </a:r>
          </a:p>
        </p:txBody>
      </p:sp>
    </p:spTree>
    <p:extLst>
      <p:ext uri="{BB962C8B-B14F-4D97-AF65-F5344CB8AC3E}">
        <p14:creationId xmlns:p14="http://schemas.microsoft.com/office/powerpoint/2010/main" val="2782624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010C-9AAA-1638-FB9F-02464154F6FB}"/>
              </a:ext>
            </a:extLst>
          </p:cNvPr>
          <p:cNvSpPr>
            <a:spLocks noGrp="1"/>
          </p:cNvSpPr>
          <p:nvPr>
            <p:ph type="title"/>
          </p:nvPr>
        </p:nvSpPr>
        <p:spPr>
          <a:xfrm>
            <a:off x="419632" y="374077"/>
            <a:ext cx="4626709" cy="5122985"/>
          </a:xfrm>
        </p:spPr>
        <p:txBody>
          <a:bodyPr vert="horz" lIns="91440" tIns="45720" rIns="91440" bIns="45720" rtlCol="0" anchor="t">
            <a:normAutofit/>
          </a:bodyPr>
          <a:lstStyle/>
          <a:p>
            <a:pPr algn="r"/>
            <a:r>
              <a:rPr lang="en-US" sz="4000" b="1" i="0" kern="1200" cap="all" baseline="0" dirty="0">
                <a:solidFill>
                  <a:schemeClr val="bg1"/>
                </a:solidFill>
                <a:latin typeface="+mj-lt"/>
                <a:ea typeface="+mj-ea"/>
                <a:cs typeface="+mj-cs"/>
              </a:rPr>
              <a:t>Lessons </a:t>
            </a:r>
            <a:br>
              <a:rPr lang="en-US" sz="4000" b="1" i="0" kern="1200" cap="all" baseline="0" dirty="0">
                <a:solidFill>
                  <a:schemeClr val="bg1"/>
                </a:solidFill>
                <a:latin typeface="+mj-lt"/>
                <a:ea typeface="+mj-ea"/>
                <a:cs typeface="+mj-cs"/>
              </a:rPr>
            </a:br>
            <a:r>
              <a:rPr lang="en-US" sz="4000" b="1" i="0" kern="1200" cap="all" baseline="0" dirty="0">
                <a:solidFill>
                  <a:schemeClr val="bg1"/>
                </a:solidFill>
                <a:latin typeface="+mj-lt"/>
                <a:ea typeface="+mj-ea"/>
                <a:cs typeface="+mj-cs"/>
              </a:rPr>
              <a:t>from the </a:t>
            </a:r>
            <a:br>
              <a:rPr lang="en-US" sz="4000" b="1" i="0" kern="1200" cap="all" baseline="0" dirty="0">
                <a:solidFill>
                  <a:schemeClr val="bg1"/>
                </a:solidFill>
                <a:latin typeface="+mj-lt"/>
                <a:ea typeface="+mj-ea"/>
                <a:cs typeface="+mj-cs"/>
              </a:rPr>
            </a:br>
            <a:r>
              <a:rPr lang="en-US" sz="4000" b="1" i="0" kern="1200" cap="all" baseline="0" dirty="0">
                <a:solidFill>
                  <a:schemeClr val="bg1"/>
                </a:solidFill>
                <a:latin typeface="+mj-lt"/>
                <a:ea typeface="+mj-ea"/>
                <a:cs typeface="+mj-cs"/>
              </a:rPr>
              <a:t>early church fathers</a:t>
            </a:r>
            <a:br>
              <a:rPr lang="en-US" sz="4400" b="1" i="0" kern="1200" cap="all" baseline="0" dirty="0">
                <a:solidFill>
                  <a:schemeClr val="bg1"/>
                </a:solidFill>
                <a:latin typeface="+mj-lt"/>
                <a:ea typeface="+mj-ea"/>
                <a:cs typeface="+mj-cs"/>
              </a:rPr>
            </a:br>
            <a:br>
              <a:rPr lang="en-US" sz="4400" b="1" i="0" kern="1200" cap="all" baseline="0" dirty="0">
                <a:solidFill>
                  <a:schemeClr val="bg1"/>
                </a:solidFill>
                <a:latin typeface="+mj-lt"/>
                <a:ea typeface="+mj-ea"/>
                <a:cs typeface="+mj-cs"/>
              </a:rPr>
            </a:br>
            <a:endParaRPr lang="en-US" sz="3600" b="1" i="0" u="sng" kern="1200" cap="all" baseline="0" dirty="0">
              <a:solidFill>
                <a:schemeClr val="bg1"/>
              </a:solidFill>
              <a:latin typeface="+mj-lt"/>
              <a:ea typeface="+mj-ea"/>
              <a:cs typeface="+mj-cs"/>
            </a:endParaRPr>
          </a:p>
        </p:txBody>
      </p:sp>
      <p:sp>
        <p:nvSpPr>
          <p:cNvPr id="4" name="TextBox 3">
            <a:extLst>
              <a:ext uri="{FF2B5EF4-FFF2-40B4-BE49-F238E27FC236}">
                <a16:creationId xmlns:a16="http://schemas.microsoft.com/office/drawing/2014/main" id="{838E563D-390E-584F-1047-22E3E1BD357D}"/>
              </a:ext>
            </a:extLst>
          </p:cNvPr>
          <p:cNvSpPr txBox="1"/>
          <p:nvPr/>
        </p:nvSpPr>
        <p:spPr>
          <a:xfrm>
            <a:off x="5725655" y="300925"/>
            <a:ext cx="6197370" cy="6645089"/>
          </a:xfrm>
          <a:prstGeom prst="rect">
            <a:avLst/>
          </a:prstGeom>
          <a:noFill/>
        </p:spPr>
        <p:txBody>
          <a:bodyPr wrap="square" rtlCol="0">
            <a:spAutoFit/>
          </a:bodyPr>
          <a:lstStyle/>
          <a:p>
            <a:pPr marL="0" marR="0">
              <a:lnSpc>
                <a:spcPct val="107000"/>
              </a:lnSpc>
              <a:spcBef>
                <a:spcPts val="0"/>
              </a:spcBef>
              <a:spcAft>
                <a:spcPts val="800"/>
              </a:spcAft>
            </a:pPr>
            <a:r>
              <a:rPr lang="en-US" sz="3600" b="1" u="sng" kern="100" dirty="0">
                <a:solidFill>
                  <a:schemeClr val="bg1"/>
                </a:solidFill>
                <a:latin typeface="Gill Sans Nova" panose="020B0602020104020203" pitchFamily="34" charset="0"/>
                <a:ea typeface="Calibri" panose="020F0502020204030204" pitchFamily="34" charset="0"/>
                <a:cs typeface="Times New Roman" panose="02020603050405020304" pitchFamily="18" charset="0"/>
              </a:rPr>
              <a:t>ATHANASIUS</a:t>
            </a:r>
            <a:r>
              <a:rPr lang="en-US" sz="28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8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(298-373 AD) – Bishop of Alexandria</a:t>
            </a:r>
          </a:p>
          <a:p>
            <a:pPr marL="342900" marR="0" indent="-342900">
              <a:spcBef>
                <a:spcPts val="0"/>
              </a:spcBef>
              <a:spcAft>
                <a:spcPts val="0"/>
              </a:spcAft>
              <a:buFont typeface="Arial" panose="020B0604020202020204" pitchFamily="34" charset="0"/>
              <a:buChar char="•"/>
            </a:pP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Discipled by Alexander. Attended the Council of Nicaea at age 27.  </a:t>
            </a:r>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Replaced Alexander as bishop of Alexandria at age 30. Fought one of the greatest battles in church history against the errors of Arianism almost single-handedly. </a:t>
            </a:r>
          </a:p>
          <a:p>
            <a:pPr marR="0">
              <a:spcBef>
                <a:spcPts val="0"/>
              </a:spcBef>
              <a:spcAft>
                <a:spcPts val="0"/>
              </a:spcAft>
            </a:pPr>
            <a:endParaRPr lang="en-US" sz="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Note </a:t>
            </a:r>
            <a:r>
              <a:rPr lang="en-US" sz="2200" b="1" i="1" dirty="0">
                <a:solidFill>
                  <a:schemeClr val="bg1"/>
                </a:solidFill>
                <a:latin typeface="Calibri" panose="020F0502020204030204" pitchFamily="34" charset="0"/>
                <a:ea typeface="Calibri" panose="020F0502020204030204" pitchFamily="34" charset="0"/>
                <a:cs typeface="Calibri" panose="020F0502020204030204" pitchFamily="34" charset="0"/>
              </a:rPr>
              <a:t>Athanasius contra mundum </a:t>
            </a:r>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(‘against the world’). He called the Arians “</a:t>
            </a:r>
            <a:r>
              <a:rPr lang="en-US" sz="2200" b="1" dirty="0" err="1">
                <a:solidFill>
                  <a:schemeClr val="bg1"/>
                </a:solidFill>
                <a:latin typeface="Calibri" panose="020F0502020204030204" pitchFamily="34" charset="0"/>
                <a:ea typeface="Calibri" panose="020F0502020204030204" pitchFamily="34" charset="0"/>
                <a:cs typeface="Calibri" panose="020F0502020204030204" pitchFamily="34" charset="0"/>
              </a:rPr>
              <a:t>Ariomaniacs</a:t>
            </a:r>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p>
          <a:p>
            <a:pPr marR="0">
              <a:spcBef>
                <a:spcPts val="0"/>
              </a:spcBef>
              <a:spcAft>
                <a:spcPts val="0"/>
              </a:spcAft>
            </a:pPr>
            <a:endParaRPr lang="en-US" sz="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Exiled 5 times. Spent 17 of his 46 years as bishop in exile. Wrote </a:t>
            </a:r>
            <a:r>
              <a:rPr lang="en-US" sz="2200" b="1"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On the Incarnation of Christ</a:t>
            </a: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one of the greatest theological treatises in history.</a:t>
            </a:r>
          </a:p>
          <a:p>
            <a:pPr marR="0">
              <a:spcBef>
                <a:spcPts val="0"/>
              </a:spcBef>
              <a:spcAft>
                <a:spcPts val="0"/>
              </a:spcAft>
            </a:pPr>
            <a:endParaRPr lang="en-US" sz="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en-US" sz="2200" b="1" kern="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Gregory of Nazianzus said he “meditated on every book of the OT and NT with a depth that no one else had applied to even one book.”</a:t>
            </a:r>
            <a:endPar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R="0">
              <a:spcBef>
                <a:spcPts val="0"/>
              </a:spcBef>
              <a:spcAft>
                <a:spcPts val="0"/>
              </a:spcAft>
            </a:pPr>
            <a:endPar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A portrait of a person in a robe&#10;&#10;Description automatically generated">
            <a:extLst>
              <a:ext uri="{FF2B5EF4-FFF2-40B4-BE49-F238E27FC236}">
                <a16:creationId xmlns:a16="http://schemas.microsoft.com/office/drawing/2014/main" id="{38035480-9879-2BAC-9426-C078D714E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1416" y="2957804"/>
            <a:ext cx="2834925" cy="3900196"/>
          </a:xfrm>
          <a:prstGeom prst="rect">
            <a:avLst/>
          </a:prstGeom>
        </p:spPr>
      </p:pic>
    </p:spTree>
    <p:extLst>
      <p:ext uri="{BB962C8B-B14F-4D97-AF65-F5344CB8AC3E}">
        <p14:creationId xmlns:p14="http://schemas.microsoft.com/office/powerpoint/2010/main" val="1882020350"/>
      </p:ext>
    </p:extLst>
  </p:cSld>
  <p:clrMapOvr>
    <a:masterClrMapping/>
  </p:clrMapOvr>
</p:sld>
</file>

<file path=ppt/theme/theme1.xml><?xml version="1.0" encoding="utf-8"?>
<a:theme xmlns:a="http://schemas.openxmlformats.org/drawingml/2006/main" name="GradientVTI">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docProps/app.xml><?xml version="1.0" encoding="utf-8"?>
<Properties xmlns="http://schemas.openxmlformats.org/officeDocument/2006/extended-properties" xmlns:vt="http://schemas.openxmlformats.org/officeDocument/2006/docPropsVTypes">
  <Template/>
  <TotalTime>2798</TotalTime>
  <Words>1129</Words>
  <Application>Microsoft Office PowerPoint</Application>
  <PresentationFormat>Widescreen</PresentationFormat>
  <Paragraphs>102</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Gill Sans Nova</vt:lpstr>
      <vt:lpstr>GradientVTI</vt:lpstr>
      <vt:lpstr>Lessons from Church History</vt:lpstr>
      <vt:lpstr>Lessons from the early church fathers  </vt:lpstr>
      <vt:lpstr>Lessons  from the  early church fathers  </vt:lpstr>
      <vt:lpstr>Lessons  from the  early church fathers  </vt:lpstr>
      <vt:lpstr>Lessons  from the  early church fathers  </vt:lpstr>
      <vt:lpstr>Lessons  from the  early church fathers  </vt:lpstr>
      <vt:lpstr>Lessons from the early church fathers  </vt:lpstr>
      <vt:lpstr>Lessons  from the  early church fathers    alexandria  </vt:lpstr>
      <vt:lpstr>Lessons  from the  early church fathers  </vt:lpstr>
      <vt:lpstr>Lessons  from the  early church fathers  </vt:lpstr>
      <vt:lpstr>Lessons  from the  early church fathers  </vt:lpstr>
      <vt:lpstr>Lessons from the early church fathers  </vt:lpstr>
      <vt:lpstr>Lessons  from the  early church fathers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Lessons from Church History</dc:title>
  <dc:creator>Scott Christensen</dc:creator>
  <cp:lastModifiedBy>Scott Christensen</cp:lastModifiedBy>
  <cp:revision>2</cp:revision>
  <dcterms:created xsi:type="dcterms:W3CDTF">2023-08-29T15:47:45Z</dcterms:created>
  <dcterms:modified xsi:type="dcterms:W3CDTF">2023-09-17T01:53:16Z</dcterms:modified>
</cp:coreProperties>
</file>